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11"/>
  </p:notesMasterIdLst>
  <p:sldIdLst>
    <p:sldId id="256" r:id="rId2"/>
    <p:sldId id="257" r:id="rId3"/>
    <p:sldId id="260" r:id="rId4"/>
    <p:sldId id="261" r:id="rId5"/>
    <p:sldId id="262" r:id="rId6"/>
    <p:sldId id="264" r:id="rId7"/>
    <p:sldId id="266" r:id="rId8"/>
    <p:sldId id="265" r:id="rId9"/>
    <p:sldId id="263" r:id="rId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6" autoAdjust="0"/>
    <p:restoredTop sz="94629" autoAdjust="0"/>
  </p:normalViewPr>
  <p:slideViewPr>
    <p:cSldViewPr>
      <p:cViewPr>
        <p:scale>
          <a:sx n="125" d="100"/>
          <a:sy n="125" d="100"/>
        </p:scale>
        <p:origin x="-192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3FD977-839D-4029-95D0-CA58E3E4F8A5}" type="datetimeFigureOut">
              <a:rPr lang="de-CH" smtClean="0"/>
              <a:pPr/>
              <a:t>26.09.2013</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C208B-1955-486B-BE46-B030ABA14F31}" type="slidenum">
              <a:rPr lang="de-CH" smtClean="0"/>
              <a:pPr/>
              <a:t>‹Nr.›</a:t>
            </a:fld>
            <a:endParaRPr lang="de-CH"/>
          </a:p>
        </p:txBody>
      </p:sp>
    </p:spTree>
    <p:extLst>
      <p:ext uri="{BB962C8B-B14F-4D97-AF65-F5344CB8AC3E}">
        <p14:creationId xmlns:p14="http://schemas.microsoft.com/office/powerpoint/2010/main" val="114583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BBC208B-1955-486B-BE46-B030ABA14F31}" type="slidenum">
              <a:rPr lang="de-CH" smtClean="0"/>
              <a:pPr/>
              <a:t>2</a:t>
            </a:fld>
            <a:endParaRPr lang="de-CH"/>
          </a:p>
        </p:txBody>
      </p:sp>
    </p:spTree>
    <p:extLst>
      <p:ext uri="{BB962C8B-B14F-4D97-AF65-F5344CB8AC3E}">
        <p14:creationId xmlns:p14="http://schemas.microsoft.com/office/powerpoint/2010/main" val="21933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BBC208B-1955-486B-BE46-B030ABA14F31}" type="slidenum">
              <a:rPr lang="de-CH" smtClean="0"/>
              <a:pPr/>
              <a:t>3</a:t>
            </a:fld>
            <a:endParaRPr lang="de-CH"/>
          </a:p>
        </p:txBody>
      </p:sp>
    </p:spTree>
    <p:extLst>
      <p:ext uri="{BB962C8B-B14F-4D97-AF65-F5344CB8AC3E}">
        <p14:creationId xmlns:p14="http://schemas.microsoft.com/office/powerpoint/2010/main" val="21933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BBC208B-1955-486B-BE46-B030ABA14F31}" type="slidenum">
              <a:rPr lang="de-CH" smtClean="0"/>
              <a:pPr/>
              <a:t>4</a:t>
            </a:fld>
            <a:endParaRPr lang="de-CH"/>
          </a:p>
        </p:txBody>
      </p:sp>
    </p:spTree>
    <p:extLst>
      <p:ext uri="{BB962C8B-B14F-4D97-AF65-F5344CB8AC3E}">
        <p14:creationId xmlns:p14="http://schemas.microsoft.com/office/powerpoint/2010/main" val="21933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BBC208B-1955-486B-BE46-B030ABA14F31}" type="slidenum">
              <a:rPr lang="de-CH" smtClean="0"/>
              <a:pPr/>
              <a:t>5</a:t>
            </a:fld>
            <a:endParaRPr lang="de-CH"/>
          </a:p>
        </p:txBody>
      </p:sp>
    </p:spTree>
    <p:extLst>
      <p:ext uri="{BB962C8B-B14F-4D97-AF65-F5344CB8AC3E}">
        <p14:creationId xmlns:p14="http://schemas.microsoft.com/office/powerpoint/2010/main" val="21933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BBC208B-1955-486B-BE46-B030ABA14F31}" type="slidenum">
              <a:rPr lang="de-CH" smtClean="0"/>
              <a:pPr/>
              <a:t>6</a:t>
            </a:fld>
            <a:endParaRPr lang="de-CH"/>
          </a:p>
        </p:txBody>
      </p:sp>
    </p:spTree>
    <p:extLst>
      <p:ext uri="{BB962C8B-B14F-4D97-AF65-F5344CB8AC3E}">
        <p14:creationId xmlns:p14="http://schemas.microsoft.com/office/powerpoint/2010/main" val="21933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BBC208B-1955-486B-BE46-B030ABA14F31}" type="slidenum">
              <a:rPr lang="de-CH" smtClean="0"/>
              <a:pPr/>
              <a:t>7</a:t>
            </a:fld>
            <a:endParaRPr lang="de-CH"/>
          </a:p>
        </p:txBody>
      </p:sp>
    </p:spTree>
    <p:extLst>
      <p:ext uri="{BB962C8B-B14F-4D97-AF65-F5344CB8AC3E}">
        <p14:creationId xmlns:p14="http://schemas.microsoft.com/office/powerpoint/2010/main" val="21933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BBC208B-1955-486B-BE46-B030ABA14F31}" type="slidenum">
              <a:rPr lang="de-CH" smtClean="0"/>
              <a:pPr/>
              <a:t>8</a:t>
            </a:fld>
            <a:endParaRPr lang="de-CH"/>
          </a:p>
        </p:txBody>
      </p:sp>
    </p:spTree>
    <p:extLst>
      <p:ext uri="{BB962C8B-B14F-4D97-AF65-F5344CB8AC3E}">
        <p14:creationId xmlns:p14="http://schemas.microsoft.com/office/powerpoint/2010/main" val="21933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BBC208B-1955-486B-BE46-B030ABA14F31}" type="slidenum">
              <a:rPr lang="de-CH" smtClean="0"/>
              <a:pPr/>
              <a:t>9</a:t>
            </a:fld>
            <a:endParaRPr lang="de-CH"/>
          </a:p>
        </p:txBody>
      </p:sp>
    </p:spTree>
    <p:extLst>
      <p:ext uri="{BB962C8B-B14F-4D97-AF65-F5344CB8AC3E}">
        <p14:creationId xmlns:p14="http://schemas.microsoft.com/office/powerpoint/2010/main" val="219338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29C978C2-C039-4684-8411-4BD42169DFB4}" type="datetime1">
              <a:rPr lang="de-CH" smtClean="0"/>
              <a:pPr/>
              <a:t>26.09.2013</a:t>
            </a:fld>
            <a:endParaRPr lang="de-CH"/>
          </a:p>
        </p:txBody>
      </p:sp>
      <p:sp>
        <p:nvSpPr>
          <p:cNvPr id="5" name="Fußzeilenplatzhalter 4"/>
          <p:cNvSpPr>
            <a:spLocks noGrp="1"/>
          </p:cNvSpPr>
          <p:nvPr>
            <p:ph type="ftr" sz="quarter" idx="11"/>
          </p:nvPr>
        </p:nvSpPr>
        <p:spPr/>
        <p:txBody>
          <a:bodyPr/>
          <a:lstStyle/>
          <a:p>
            <a:r>
              <a:rPr lang="de-CH" smtClean="0"/>
              <a:t>Repower-Team-Engadin.com</a:t>
            </a:r>
            <a:endParaRPr lang="de-CH"/>
          </a:p>
        </p:txBody>
      </p:sp>
      <p:sp>
        <p:nvSpPr>
          <p:cNvPr id="6" name="Foliennummernplatzhalter 5"/>
          <p:cNvSpPr>
            <a:spLocks noGrp="1"/>
          </p:cNvSpPr>
          <p:nvPr>
            <p:ph type="sldNum" sz="quarter" idx="12"/>
          </p:nvPr>
        </p:nvSpPr>
        <p:spPr/>
        <p:txBody>
          <a:bodyPr/>
          <a:lstStyle/>
          <a:p>
            <a:fld id="{D9E9B14E-0F20-4FC0-AAD4-CF63340818CD}" type="slidenum">
              <a:rPr lang="de-CH" smtClean="0"/>
              <a:pPr/>
              <a:t>‹Nr.›</a:t>
            </a:fld>
            <a:endParaRPr lang="de-CH"/>
          </a:p>
        </p:txBody>
      </p:sp>
    </p:spTree>
    <p:extLst>
      <p:ext uri="{BB962C8B-B14F-4D97-AF65-F5344CB8AC3E}">
        <p14:creationId xmlns:p14="http://schemas.microsoft.com/office/powerpoint/2010/main" val="72255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91B9634-7CDD-49D6-ACD8-1319D714DB9B}" type="datetime1">
              <a:rPr lang="de-CH" smtClean="0"/>
              <a:pPr/>
              <a:t>26.09.2013</a:t>
            </a:fld>
            <a:endParaRPr lang="de-CH"/>
          </a:p>
        </p:txBody>
      </p:sp>
      <p:sp>
        <p:nvSpPr>
          <p:cNvPr id="5" name="Fußzeilenplatzhalter 4"/>
          <p:cNvSpPr>
            <a:spLocks noGrp="1"/>
          </p:cNvSpPr>
          <p:nvPr>
            <p:ph type="ftr" sz="quarter" idx="11"/>
          </p:nvPr>
        </p:nvSpPr>
        <p:spPr/>
        <p:txBody>
          <a:bodyPr/>
          <a:lstStyle/>
          <a:p>
            <a:r>
              <a:rPr lang="de-CH" smtClean="0"/>
              <a:t>Repower-Team-Engadin.com</a:t>
            </a:r>
            <a:endParaRPr lang="de-CH"/>
          </a:p>
        </p:txBody>
      </p:sp>
      <p:sp>
        <p:nvSpPr>
          <p:cNvPr id="6" name="Foliennummernplatzhalter 5"/>
          <p:cNvSpPr>
            <a:spLocks noGrp="1"/>
          </p:cNvSpPr>
          <p:nvPr>
            <p:ph type="sldNum" sz="quarter" idx="12"/>
          </p:nvPr>
        </p:nvSpPr>
        <p:spPr/>
        <p:txBody>
          <a:bodyPr/>
          <a:lstStyle/>
          <a:p>
            <a:fld id="{D9E9B14E-0F20-4FC0-AAD4-CF63340818CD}" type="slidenum">
              <a:rPr lang="de-CH" smtClean="0"/>
              <a:pPr/>
              <a:t>‹Nr.›</a:t>
            </a:fld>
            <a:endParaRPr lang="de-CH"/>
          </a:p>
        </p:txBody>
      </p:sp>
    </p:spTree>
    <p:extLst>
      <p:ext uri="{BB962C8B-B14F-4D97-AF65-F5344CB8AC3E}">
        <p14:creationId xmlns:p14="http://schemas.microsoft.com/office/powerpoint/2010/main" val="330289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0019AC3-4CB7-4F96-ADE0-12BC15AA7361}" type="datetime1">
              <a:rPr lang="de-CH" smtClean="0"/>
              <a:pPr/>
              <a:t>26.09.2013</a:t>
            </a:fld>
            <a:endParaRPr lang="de-CH"/>
          </a:p>
        </p:txBody>
      </p:sp>
      <p:sp>
        <p:nvSpPr>
          <p:cNvPr id="5" name="Fußzeilenplatzhalter 4"/>
          <p:cNvSpPr>
            <a:spLocks noGrp="1"/>
          </p:cNvSpPr>
          <p:nvPr>
            <p:ph type="ftr" sz="quarter" idx="11"/>
          </p:nvPr>
        </p:nvSpPr>
        <p:spPr/>
        <p:txBody>
          <a:bodyPr/>
          <a:lstStyle/>
          <a:p>
            <a:r>
              <a:rPr lang="de-CH" smtClean="0"/>
              <a:t>Repower-Team-Engadin.com</a:t>
            </a:r>
            <a:endParaRPr lang="de-CH"/>
          </a:p>
        </p:txBody>
      </p:sp>
      <p:sp>
        <p:nvSpPr>
          <p:cNvPr id="6" name="Foliennummernplatzhalter 5"/>
          <p:cNvSpPr>
            <a:spLocks noGrp="1"/>
          </p:cNvSpPr>
          <p:nvPr>
            <p:ph type="sldNum" sz="quarter" idx="12"/>
          </p:nvPr>
        </p:nvSpPr>
        <p:spPr/>
        <p:txBody>
          <a:bodyPr/>
          <a:lstStyle/>
          <a:p>
            <a:fld id="{D9E9B14E-0F20-4FC0-AAD4-CF63340818CD}" type="slidenum">
              <a:rPr lang="de-CH" smtClean="0"/>
              <a:pPr/>
              <a:t>‹Nr.›</a:t>
            </a:fld>
            <a:endParaRPr lang="de-CH"/>
          </a:p>
        </p:txBody>
      </p:sp>
    </p:spTree>
    <p:extLst>
      <p:ext uri="{BB962C8B-B14F-4D97-AF65-F5344CB8AC3E}">
        <p14:creationId xmlns:p14="http://schemas.microsoft.com/office/powerpoint/2010/main" val="395179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BAF13335-C115-4114-BCFD-B15C558D55C7}" type="datetime1">
              <a:rPr lang="de-CH" smtClean="0"/>
              <a:pPr/>
              <a:t>26.09.2013</a:t>
            </a:fld>
            <a:endParaRPr lang="de-CH"/>
          </a:p>
        </p:txBody>
      </p:sp>
      <p:sp>
        <p:nvSpPr>
          <p:cNvPr id="5" name="Fußzeilenplatzhalter 4"/>
          <p:cNvSpPr>
            <a:spLocks noGrp="1"/>
          </p:cNvSpPr>
          <p:nvPr>
            <p:ph type="ftr" sz="quarter" idx="11"/>
          </p:nvPr>
        </p:nvSpPr>
        <p:spPr/>
        <p:txBody>
          <a:bodyPr/>
          <a:lstStyle/>
          <a:p>
            <a:r>
              <a:rPr lang="de-CH" smtClean="0"/>
              <a:t>Repower-Team-Engadin.com</a:t>
            </a:r>
            <a:endParaRPr lang="de-CH"/>
          </a:p>
        </p:txBody>
      </p:sp>
      <p:sp>
        <p:nvSpPr>
          <p:cNvPr id="6" name="Foliennummernplatzhalter 5"/>
          <p:cNvSpPr>
            <a:spLocks noGrp="1"/>
          </p:cNvSpPr>
          <p:nvPr>
            <p:ph type="sldNum" sz="quarter" idx="12"/>
          </p:nvPr>
        </p:nvSpPr>
        <p:spPr/>
        <p:txBody>
          <a:bodyPr/>
          <a:lstStyle/>
          <a:p>
            <a:fld id="{D9E9B14E-0F20-4FC0-AAD4-CF63340818CD}" type="slidenum">
              <a:rPr lang="de-CH" smtClean="0"/>
              <a:pPr/>
              <a:t>‹Nr.›</a:t>
            </a:fld>
            <a:endParaRPr lang="de-CH"/>
          </a:p>
        </p:txBody>
      </p:sp>
    </p:spTree>
    <p:extLst>
      <p:ext uri="{BB962C8B-B14F-4D97-AF65-F5344CB8AC3E}">
        <p14:creationId xmlns:p14="http://schemas.microsoft.com/office/powerpoint/2010/main" val="346270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A5C9518-17A3-4640-B1F9-9853B2C780AB}" type="datetime1">
              <a:rPr lang="de-CH" smtClean="0"/>
              <a:pPr/>
              <a:t>26.09.2013</a:t>
            </a:fld>
            <a:endParaRPr lang="de-CH"/>
          </a:p>
        </p:txBody>
      </p:sp>
      <p:sp>
        <p:nvSpPr>
          <p:cNvPr id="5" name="Fußzeilenplatzhalter 4"/>
          <p:cNvSpPr>
            <a:spLocks noGrp="1"/>
          </p:cNvSpPr>
          <p:nvPr>
            <p:ph type="ftr" sz="quarter" idx="11"/>
          </p:nvPr>
        </p:nvSpPr>
        <p:spPr/>
        <p:txBody>
          <a:bodyPr/>
          <a:lstStyle/>
          <a:p>
            <a:r>
              <a:rPr lang="de-CH" smtClean="0"/>
              <a:t>Repower-Team-Engadin.com</a:t>
            </a:r>
            <a:endParaRPr lang="de-CH"/>
          </a:p>
        </p:txBody>
      </p:sp>
      <p:sp>
        <p:nvSpPr>
          <p:cNvPr id="6" name="Foliennummernplatzhalter 5"/>
          <p:cNvSpPr>
            <a:spLocks noGrp="1"/>
          </p:cNvSpPr>
          <p:nvPr>
            <p:ph type="sldNum" sz="quarter" idx="12"/>
          </p:nvPr>
        </p:nvSpPr>
        <p:spPr/>
        <p:txBody>
          <a:bodyPr/>
          <a:lstStyle/>
          <a:p>
            <a:fld id="{D9E9B14E-0F20-4FC0-AAD4-CF63340818CD}" type="slidenum">
              <a:rPr lang="de-CH" smtClean="0"/>
              <a:pPr/>
              <a:t>‹Nr.›</a:t>
            </a:fld>
            <a:endParaRPr lang="de-CH"/>
          </a:p>
        </p:txBody>
      </p:sp>
    </p:spTree>
    <p:extLst>
      <p:ext uri="{BB962C8B-B14F-4D97-AF65-F5344CB8AC3E}">
        <p14:creationId xmlns:p14="http://schemas.microsoft.com/office/powerpoint/2010/main" val="119801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4336174B-F474-4D3E-A1B9-D8058BEAC09C}" type="datetime1">
              <a:rPr lang="de-CH" smtClean="0"/>
              <a:pPr/>
              <a:t>26.09.2013</a:t>
            </a:fld>
            <a:endParaRPr lang="de-CH"/>
          </a:p>
        </p:txBody>
      </p:sp>
      <p:sp>
        <p:nvSpPr>
          <p:cNvPr id="6" name="Fußzeilenplatzhalter 5"/>
          <p:cNvSpPr>
            <a:spLocks noGrp="1"/>
          </p:cNvSpPr>
          <p:nvPr>
            <p:ph type="ftr" sz="quarter" idx="11"/>
          </p:nvPr>
        </p:nvSpPr>
        <p:spPr/>
        <p:txBody>
          <a:bodyPr/>
          <a:lstStyle/>
          <a:p>
            <a:r>
              <a:rPr lang="de-CH" smtClean="0"/>
              <a:t>Repower-Team-Engadin.com</a:t>
            </a:r>
            <a:endParaRPr lang="de-CH"/>
          </a:p>
        </p:txBody>
      </p:sp>
      <p:sp>
        <p:nvSpPr>
          <p:cNvPr id="7" name="Foliennummernplatzhalter 6"/>
          <p:cNvSpPr>
            <a:spLocks noGrp="1"/>
          </p:cNvSpPr>
          <p:nvPr>
            <p:ph type="sldNum" sz="quarter" idx="12"/>
          </p:nvPr>
        </p:nvSpPr>
        <p:spPr/>
        <p:txBody>
          <a:bodyPr/>
          <a:lstStyle/>
          <a:p>
            <a:fld id="{D9E9B14E-0F20-4FC0-AAD4-CF63340818CD}" type="slidenum">
              <a:rPr lang="de-CH" smtClean="0"/>
              <a:pPr/>
              <a:t>‹Nr.›</a:t>
            </a:fld>
            <a:endParaRPr lang="de-CH"/>
          </a:p>
        </p:txBody>
      </p:sp>
    </p:spTree>
    <p:extLst>
      <p:ext uri="{BB962C8B-B14F-4D97-AF65-F5344CB8AC3E}">
        <p14:creationId xmlns:p14="http://schemas.microsoft.com/office/powerpoint/2010/main" val="47755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43BD78C6-55F1-47B2-AC02-AA00D41FF2DC}" type="datetime1">
              <a:rPr lang="de-CH" smtClean="0"/>
              <a:pPr/>
              <a:t>26.09.2013</a:t>
            </a:fld>
            <a:endParaRPr lang="de-CH"/>
          </a:p>
        </p:txBody>
      </p:sp>
      <p:sp>
        <p:nvSpPr>
          <p:cNvPr id="8" name="Fußzeilenplatzhalter 7"/>
          <p:cNvSpPr>
            <a:spLocks noGrp="1"/>
          </p:cNvSpPr>
          <p:nvPr>
            <p:ph type="ftr" sz="quarter" idx="11"/>
          </p:nvPr>
        </p:nvSpPr>
        <p:spPr/>
        <p:txBody>
          <a:bodyPr/>
          <a:lstStyle/>
          <a:p>
            <a:r>
              <a:rPr lang="de-CH" smtClean="0"/>
              <a:t>Repower-Team-Engadin.com</a:t>
            </a:r>
            <a:endParaRPr lang="de-CH"/>
          </a:p>
        </p:txBody>
      </p:sp>
      <p:sp>
        <p:nvSpPr>
          <p:cNvPr id="9" name="Foliennummernplatzhalter 8"/>
          <p:cNvSpPr>
            <a:spLocks noGrp="1"/>
          </p:cNvSpPr>
          <p:nvPr>
            <p:ph type="sldNum" sz="quarter" idx="12"/>
          </p:nvPr>
        </p:nvSpPr>
        <p:spPr/>
        <p:txBody>
          <a:bodyPr/>
          <a:lstStyle/>
          <a:p>
            <a:fld id="{D9E9B14E-0F20-4FC0-AAD4-CF63340818CD}" type="slidenum">
              <a:rPr lang="de-CH" smtClean="0"/>
              <a:pPr/>
              <a:t>‹Nr.›</a:t>
            </a:fld>
            <a:endParaRPr lang="de-CH"/>
          </a:p>
        </p:txBody>
      </p:sp>
    </p:spTree>
    <p:extLst>
      <p:ext uri="{BB962C8B-B14F-4D97-AF65-F5344CB8AC3E}">
        <p14:creationId xmlns:p14="http://schemas.microsoft.com/office/powerpoint/2010/main" val="7159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79B972F0-49F7-45EB-B827-C40F63C332C6}" type="datetime1">
              <a:rPr lang="de-CH" smtClean="0"/>
              <a:pPr/>
              <a:t>26.09.2013</a:t>
            </a:fld>
            <a:endParaRPr lang="de-CH"/>
          </a:p>
        </p:txBody>
      </p:sp>
      <p:sp>
        <p:nvSpPr>
          <p:cNvPr id="4" name="Fußzeilenplatzhalter 3"/>
          <p:cNvSpPr>
            <a:spLocks noGrp="1"/>
          </p:cNvSpPr>
          <p:nvPr>
            <p:ph type="ftr" sz="quarter" idx="11"/>
          </p:nvPr>
        </p:nvSpPr>
        <p:spPr/>
        <p:txBody>
          <a:bodyPr/>
          <a:lstStyle/>
          <a:p>
            <a:r>
              <a:rPr lang="de-CH" smtClean="0"/>
              <a:t>Repower-Team-Engadin.com</a:t>
            </a:r>
            <a:endParaRPr lang="de-CH"/>
          </a:p>
        </p:txBody>
      </p:sp>
      <p:sp>
        <p:nvSpPr>
          <p:cNvPr id="5" name="Foliennummernplatzhalter 4"/>
          <p:cNvSpPr>
            <a:spLocks noGrp="1"/>
          </p:cNvSpPr>
          <p:nvPr>
            <p:ph type="sldNum" sz="quarter" idx="12"/>
          </p:nvPr>
        </p:nvSpPr>
        <p:spPr/>
        <p:txBody>
          <a:bodyPr/>
          <a:lstStyle/>
          <a:p>
            <a:fld id="{D9E9B14E-0F20-4FC0-AAD4-CF63340818CD}" type="slidenum">
              <a:rPr lang="de-CH" smtClean="0"/>
              <a:pPr/>
              <a:t>‹Nr.›</a:t>
            </a:fld>
            <a:endParaRPr lang="de-CH"/>
          </a:p>
        </p:txBody>
      </p:sp>
    </p:spTree>
    <p:extLst>
      <p:ext uri="{BB962C8B-B14F-4D97-AF65-F5344CB8AC3E}">
        <p14:creationId xmlns:p14="http://schemas.microsoft.com/office/powerpoint/2010/main" val="248021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C46C761-5E65-4F2A-9F34-CB102F50D762}" type="datetime1">
              <a:rPr lang="de-CH" smtClean="0"/>
              <a:pPr/>
              <a:t>26.09.2013</a:t>
            </a:fld>
            <a:endParaRPr lang="de-CH"/>
          </a:p>
        </p:txBody>
      </p:sp>
      <p:sp>
        <p:nvSpPr>
          <p:cNvPr id="3" name="Fußzeilenplatzhalter 2"/>
          <p:cNvSpPr>
            <a:spLocks noGrp="1"/>
          </p:cNvSpPr>
          <p:nvPr>
            <p:ph type="ftr" sz="quarter" idx="11"/>
          </p:nvPr>
        </p:nvSpPr>
        <p:spPr/>
        <p:txBody>
          <a:bodyPr/>
          <a:lstStyle/>
          <a:p>
            <a:r>
              <a:rPr lang="de-CH" smtClean="0"/>
              <a:t>Repower-Team-Engadin.com</a:t>
            </a:r>
            <a:endParaRPr lang="de-CH"/>
          </a:p>
        </p:txBody>
      </p:sp>
      <p:sp>
        <p:nvSpPr>
          <p:cNvPr id="4" name="Foliennummernplatzhalter 3"/>
          <p:cNvSpPr>
            <a:spLocks noGrp="1"/>
          </p:cNvSpPr>
          <p:nvPr>
            <p:ph type="sldNum" sz="quarter" idx="12"/>
          </p:nvPr>
        </p:nvSpPr>
        <p:spPr/>
        <p:txBody>
          <a:bodyPr/>
          <a:lstStyle/>
          <a:p>
            <a:fld id="{D9E9B14E-0F20-4FC0-AAD4-CF63340818CD}" type="slidenum">
              <a:rPr lang="de-CH" smtClean="0"/>
              <a:pPr/>
              <a:t>‹Nr.›</a:t>
            </a:fld>
            <a:endParaRPr lang="de-CH"/>
          </a:p>
        </p:txBody>
      </p:sp>
    </p:spTree>
    <p:extLst>
      <p:ext uri="{BB962C8B-B14F-4D97-AF65-F5344CB8AC3E}">
        <p14:creationId xmlns:p14="http://schemas.microsoft.com/office/powerpoint/2010/main" val="420263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71E63C4-174D-48A9-AB5D-4841EEE9597C}" type="datetime1">
              <a:rPr lang="de-CH" smtClean="0"/>
              <a:pPr/>
              <a:t>26.09.2013</a:t>
            </a:fld>
            <a:endParaRPr lang="de-CH"/>
          </a:p>
        </p:txBody>
      </p:sp>
      <p:sp>
        <p:nvSpPr>
          <p:cNvPr id="6" name="Fußzeilenplatzhalter 5"/>
          <p:cNvSpPr>
            <a:spLocks noGrp="1"/>
          </p:cNvSpPr>
          <p:nvPr>
            <p:ph type="ftr" sz="quarter" idx="11"/>
          </p:nvPr>
        </p:nvSpPr>
        <p:spPr/>
        <p:txBody>
          <a:bodyPr/>
          <a:lstStyle/>
          <a:p>
            <a:r>
              <a:rPr lang="de-CH" smtClean="0"/>
              <a:t>Repower-Team-Engadin.com</a:t>
            </a:r>
            <a:endParaRPr lang="de-CH"/>
          </a:p>
        </p:txBody>
      </p:sp>
      <p:sp>
        <p:nvSpPr>
          <p:cNvPr id="7" name="Foliennummernplatzhalter 6"/>
          <p:cNvSpPr>
            <a:spLocks noGrp="1"/>
          </p:cNvSpPr>
          <p:nvPr>
            <p:ph type="sldNum" sz="quarter" idx="12"/>
          </p:nvPr>
        </p:nvSpPr>
        <p:spPr/>
        <p:txBody>
          <a:bodyPr/>
          <a:lstStyle/>
          <a:p>
            <a:fld id="{D9E9B14E-0F20-4FC0-AAD4-CF63340818CD}" type="slidenum">
              <a:rPr lang="de-CH" smtClean="0"/>
              <a:pPr/>
              <a:t>‹Nr.›</a:t>
            </a:fld>
            <a:endParaRPr lang="de-CH"/>
          </a:p>
        </p:txBody>
      </p:sp>
    </p:spTree>
    <p:extLst>
      <p:ext uri="{BB962C8B-B14F-4D97-AF65-F5344CB8AC3E}">
        <p14:creationId xmlns:p14="http://schemas.microsoft.com/office/powerpoint/2010/main" val="11298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83A125B-3EFC-498D-85BE-EE4144CFD0AB}" type="datetime1">
              <a:rPr lang="de-CH" smtClean="0"/>
              <a:pPr/>
              <a:t>26.09.2013</a:t>
            </a:fld>
            <a:endParaRPr lang="de-CH"/>
          </a:p>
        </p:txBody>
      </p:sp>
      <p:sp>
        <p:nvSpPr>
          <p:cNvPr id="6" name="Fußzeilenplatzhalter 5"/>
          <p:cNvSpPr>
            <a:spLocks noGrp="1"/>
          </p:cNvSpPr>
          <p:nvPr>
            <p:ph type="ftr" sz="quarter" idx="11"/>
          </p:nvPr>
        </p:nvSpPr>
        <p:spPr/>
        <p:txBody>
          <a:bodyPr/>
          <a:lstStyle/>
          <a:p>
            <a:r>
              <a:rPr lang="de-CH" smtClean="0"/>
              <a:t>Repower-Team-Engadin.com</a:t>
            </a:r>
            <a:endParaRPr lang="de-CH"/>
          </a:p>
        </p:txBody>
      </p:sp>
      <p:sp>
        <p:nvSpPr>
          <p:cNvPr id="7" name="Foliennummernplatzhalter 6"/>
          <p:cNvSpPr>
            <a:spLocks noGrp="1"/>
          </p:cNvSpPr>
          <p:nvPr>
            <p:ph type="sldNum" sz="quarter" idx="12"/>
          </p:nvPr>
        </p:nvSpPr>
        <p:spPr/>
        <p:txBody>
          <a:bodyPr/>
          <a:lstStyle/>
          <a:p>
            <a:fld id="{D9E9B14E-0F20-4FC0-AAD4-CF63340818CD}" type="slidenum">
              <a:rPr lang="de-CH" smtClean="0"/>
              <a:pPr/>
              <a:t>‹Nr.›</a:t>
            </a:fld>
            <a:endParaRPr lang="de-CH"/>
          </a:p>
        </p:txBody>
      </p:sp>
    </p:spTree>
    <p:extLst>
      <p:ext uri="{BB962C8B-B14F-4D97-AF65-F5344CB8AC3E}">
        <p14:creationId xmlns:p14="http://schemas.microsoft.com/office/powerpoint/2010/main" val="251460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F30EB-BBB8-41A4-96A1-D26CFA4243D0}" type="datetime1">
              <a:rPr lang="de-CH" smtClean="0"/>
              <a:pPr/>
              <a:t>26.09.2013</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Repower-Team-Engadin.com</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9B14E-0F20-4FC0-AAD4-CF63340818CD}" type="slidenum">
              <a:rPr lang="de-CH" smtClean="0"/>
              <a:pPr/>
              <a:t>‹Nr.›</a:t>
            </a:fld>
            <a:endParaRPr lang="de-CH"/>
          </a:p>
        </p:txBody>
      </p:sp>
    </p:spTree>
    <p:extLst>
      <p:ext uri="{BB962C8B-B14F-4D97-AF65-F5344CB8AC3E}">
        <p14:creationId xmlns:p14="http://schemas.microsoft.com/office/powerpoint/2010/main" val="871473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http://www.cellere.ch/" TargetMode="External"/><Relationship Id="rId17" Type="http://schemas.openxmlformats.org/officeDocument/2006/relationships/image" Target="../media/image13.jpeg"/><Relationship Id="rId2" Type="http://schemas.openxmlformats.org/officeDocument/2006/relationships/slideLayout" Target="../slideLayouts/slideLayout1.xml"/><Relationship Id="rId16" Type="http://schemas.openxmlformats.org/officeDocument/2006/relationships/image" Target="../media/image1.emf"/><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oleObject" Target="../embeddings/oleObject1.bin"/><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p:cNvPicPr/>
          <p:nvPr/>
        </p:nvPicPr>
        <p:blipFill>
          <a:blip r:embed="rId3" cstate="print">
            <a:extLst>
              <a:ext uri="{28A0092B-C50C-407E-A947-70E740481C1C}">
                <a14:useLocalDpi xmlns:a14="http://schemas.microsoft.com/office/drawing/2010/main" val="0"/>
              </a:ext>
            </a:extLst>
          </a:blip>
          <a:stretch>
            <a:fillRect/>
          </a:stretch>
        </p:blipFill>
        <p:spPr>
          <a:xfrm>
            <a:off x="219669" y="119709"/>
            <a:ext cx="5832648" cy="2763368"/>
          </a:xfrm>
          <a:prstGeom prst="rect">
            <a:avLst/>
          </a:prstGeom>
        </p:spPr>
      </p:pic>
      <p:sp>
        <p:nvSpPr>
          <p:cNvPr id="2" name="Titel 1"/>
          <p:cNvSpPr>
            <a:spLocks noGrp="1"/>
          </p:cNvSpPr>
          <p:nvPr>
            <p:ph type="ctrTitle"/>
          </p:nvPr>
        </p:nvSpPr>
        <p:spPr>
          <a:xfrm>
            <a:off x="3652310" y="5616908"/>
            <a:ext cx="5266534" cy="1052452"/>
          </a:xfrm>
        </p:spPr>
        <p:txBody>
          <a:bodyPr>
            <a:normAutofit/>
          </a:bodyPr>
          <a:lstStyle/>
          <a:p>
            <a:pPr algn="r"/>
            <a:r>
              <a:rPr lang="de-DE" sz="3600" cap="small" dirty="0" smtClean="0"/>
              <a:t>Sponsorendossier 2014</a:t>
            </a:r>
            <a:endParaRPr lang="de-CH" sz="3600" dirty="0"/>
          </a:p>
        </p:txBody>
      </p:sp>
      <p:pic>
        <p:nvPicPr>
          <p:cNvPr id="37" name="Grafik 36"/>
          <p:cNvPicPr/>
          <p:nvPr/>
        </p:nvPicPr>
        <p:blipFill>
          <a:blip r:embed="rId4" cstate="print"/>
          <a:stretch>
            <a:fillRect/>
          </a:stretch>
        </p:blipFill>
        <p:spPr>
          <a:xfrm>
            <a:off x="3609288" y="3619329"/>
            <a:ext cx="2559600" cy="2073200"/>
          </a:xfrm>
          <a:prstGeom prst="rect">
            <a:avLst/>
          </a:prstGeom>
        </p:spPr>
      </p:pic>
      <p:pic>
        <p:nvPicPr>
          <p:cNvPr id="2076" name="Picture 2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52131" y="3619329"/>
            <a:ext cx="2587198" cy="207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7"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1538181"/>
            <a:ext cx="2088232"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8"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2204864"/>
            <a:ext cx="2088232" cy="47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0" name="Picture 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8" y="260648"/>
            <a:ext cx="208823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1" name="Picture 3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7163" y="4221088"/>
            <a:ext cx="1642125" cy="59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2" name="Picture 3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9669" y="4185483"/>
            <a:ext cx="1645006" cy="111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5" name="Picture 3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668" y="5517232"/>
            <a:ext cx="1661165"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ellere Strassenbau und Tiefbau">
            <a:hlinkClick r:id="rId12" tooltip="Strassenbau &amp; Tiefbau - Celler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44207" y="2917850"/>
            <a:ext cx="2249087" cy="4916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67163" y="4967423"/>
            <a:ext cx="1422718" cy="66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kt 3"/>
          <p:cNvGraphicFramePr>
            <a:graphicFrameLocks noChangeAspect="1"/>
          </p:cNvGraphicFramePr>
          <p:nvPr>
            <p:extLst>
              <p:ext uri="{D42A27DB-BD31-4B8C-83A1-F6EECF244321}">
                <p14:modId xmlns:p14="http://schemas.microsoft.com/office/powerpoint/2010/main" val="1567348560"/>
              </p:ext>
            </p:extLst>
          </p:nvPr>
        </p:nvGraphicFramePr>
        <p:xfrm>
          <a:off x="1967163" y="5742731"/>
          <a:ext cx="1485702" cy="1049872"/>
        </p:xfrm>
        <a:graphic>
          <a:graphicData uri="http://schemas.openxmlformats.org/presentationml/2006/ole">
            <mc:AlternateContent xmlns:mc="http://schemas.openxmlformats.org/markup-compatibility/2006">
              <mc:Choice xmlns:v="urn:schemas-microsoft-com:vml" Requires="v">
                <p:oleObj spid="_x0000_s1034" name="Acrobat Document" r:id="rId15" imgW="8019977" imgH="5667300" progId="AcroExch.Document.7">
                  <p:embed/>
                </p:oleObj>
              </mc:Choice>
              <mc:Fallback>
                <p:oleObj name="Acrobat Document" r:id="rId15" imgW="8019977" imgH="5667300" progId="AcroExch.Document.7">
                  <p:embed/>
                  <p:pic>
                    <p:nvPicPr>
                      <p:cNvPr id="0" name=""/>
                      <p:cNvPicPr/>
                      <p:nvPr/>
                    </p:nvPicPr>
                    <p:blipFill>
                      <a:blip r:embed="rId16"/>
                      <a:stretch>
                        <a:fillRect/>
                      </a:stretch>
                    </p:blipFill>
                    <p:spPr>
                      <a:xfrm>
                        <a:off x="1967163" y="5742731"/>
                        <a:ext cx="1485702" cy="1049872"/>
                      </a:xfrm>
                      <a:prstGeom prst="rect">
                        <a:avLst/>
                      </a:prstGeom>
                    </p:spPr>
                  </p:pic>
                </p:oleObj>
              </mc:Fallback>
            </mc:AlternateContent>
          </a:graphicData>
        </a:graphic>
      </p:graphicFrame>
      <p:pic>
        <p:nvPicPr>
          <p:cNvPr id="16" name="Picture 9" descr="http://www.hottrend.at/images/logo.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9669" y="3006741"/>
            <a:ext cx="3155877" cy="96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911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274638"/>
            <a:ext cx="6275040" cy="1143000"/>
          </a:xfrm>
        </p:spPr>
        <p:txBody>
          <a:bodyPr>
            <a:normAutofit/>
          </a:bodyPr>
          <a:lstStyle/>
          <a:p>
            <a:pPr algn="l"/>
            <a:r>
              <a:rPr lang="de-DE" sz="1400" dirty="0" smtClean="0">
                <a:latin typeface="Arial" pitchFamily="34" charset="0"/>
                <a:cs typeface="Arial" pitchFamily="34" charset="0"/>
              </a:rPr>
              <a:t>Inhalt</a:t>
            </a:r>
            <a:endParaRPr lang="de-CH" sz="1400" dirty="0">
              <a:latin typeface="Arial" pitchFamily="34" charset="0"/>
              <a:cs typeface="Arial" pitchFamily="34" charset="0"/>
            </a:endParaRPr>
          </a:p>
        </p:txBody>
      </p:sp>
      <p:sp>
        <p:nvSpPr>
          <p:cNvPr id="3" name="Inhaltsplatzhalter 2"/>
          <p:cNvSpPr>
            <a:spLocks noGrp="1"/>
          </p:cNvSpPr>
          <p:nvPr>
            <p:ph idx="1"/>
          </p:nvPr>
        </p:nvSpPr>
        <p:spPr>
          <a:xfrm>
            <a:off x="2412000" y="1600200"/>
            <a:ext cx="6203032" cy="4525963"/>
          </a:xfrm>
        </p:spPr>
        <p:txBody>
          <a:bodyPr>
            <a:normAutofit/>
          </a:bodyPr>
          <a:lstStyle/>
          <a:p>
            <a:pPr marL="0" indent="0">
              <a:buNone/>
            </a:pPr>
            <a:r>
              <a:rPr lang="de-DE" sz="1100" dirty="0" smtClean="0">
                <a:latin typeface="Tahoma" pitchFamily="34" charset="0"/>
                <a:ea typeface="Tahoma" pitchFamily="34" charset="0"/>
                <a:cs typeface="Tahoma" pitchFamily="34" charset="0"/>
              </a:rPr>
              <a:t>Die Entstehung / Idee			3</a:t>
            </a:r>
          </a:p>
          <a:p>
            <a:pPr marL="0" indent="0">
              <a:buNone/>
            </a:pPr>
            <a:endParaRPr lang="de-DE" sz="1100" dirty="0">
              <a:latin typeface="Tahoma" pitchFamily="34" charset="0"/>
              <a:ea typeface="Tahoma" pitchFamily="34" charset="0"/>
              <a:cs typeface="Tahoma" pitchFamily="34" charset="0"/>
            </a:endParaRPr>
          </a:p>
          <a:p>
            <a:pPr marL="0" indent="0">
              <a:buNone/>
            </a:pPr>
            <a:r>
              <a:rPr lang="de-DE" sz="1100" dirty="0" smtClean="0">
                <a:latin typeface="Tahoma" pitchFamily="34" charset="0"/>
                <a:ea typeface="Tahoma" pitchFamily="34" charset="0"/>
                <a:cs typeface="Tahoma" pitchFamily="34" charset="0"/>
              </a:rPr>
              <a:t>Die Saison 2012 / 2013 			4</a:t>
            </a:r>
          </a:p>
          <a:p>
            <a:pPr marL="0" indent="0">
              <a:buNone/>
            </a:pPr>
            <a:endParaRPr lang="de-DE" sz="1100" dirty="0">
              <a:latin typeface="Tahoma" pitchFamily="34" charset="0"/>
              <a:ea typeface="Tahoma" pitchFamily="34" charset="0"/>
              <a:cs typeface="Tahoma" pitchFamily="34" charset="0"/>
            </a:endParaRPr>
          </a:p>
          <a:p>
            <a:pPr marL="0" indent="0">
              <a:buNone/>
            </a:pPr>
            <a:r>
              <a:rPr lang="de-DE" sz="1100" dirty="0" smtClean="0">
                <a:latin typeface="Tahoma" pitchFamily="34" charset="0"/>
                <a:ea typeface="Tahoma" pitchFamily="34" charset="0"/>
                <a:cs typeface="Tahoma" pitchFamily="34" charset="0"/>
              </a:rPr>
              <a:t>Unsere Ziele 2014			5</a:t>
            </a:r>
          </a:p>
          <a:p>
            <a:pPr marL="0" indent="0">
              <a:buNone/>
            </a:pPr>
            <a:endParaRPr lang="de-DE" sz="1100" dirty="0">
              <a:latin typeface="Tahoma" pitchFamily="34" charset="0"/>
              <a:ea typeface="Tahoma" pitchFamily="34" charset="0"/>
              <a:cs typeface="Tahoma" pitchFamily="34" charset="0"/>
            </a:endParaRPr>
          </a:p>
          <a:p>
            <a:pPr marL="0" indent="0">
              <a:buNone/>
            </a:pPr>
            <a:r>
              <a:rPr lang="de-DE" sz="1100" dirty="0" smtClean="0">
                <a:latin typeface="Tahoma" pitchFamily="34" charset="0"/>
                <a:ea typeface="Tahoma" pitchFamily="34" charset="0"/>
                <a:cs typeface="Tahoma" pitchFamily="34" charset="0"/>
              </a:rPr>
              <a:t>Unser Team 2014			6</a:t>
            </a:r>
          </a:p>
          <a:p>
            <a:pPr marL="0" indent="0">
              <a:buNone/>
            </a:pPr>
            <a:endParaRPr lang="de-DE" sz="1100" dirty="0">
              <a:latin typeface="Tahoma" pitchFamily="34" charset="0"/>
              <a:ea typeface="Tahoma" pitchFamily="34" charset="0"/>
              <a:cs typeface="Tahoma" pitchFamily="34" charset="0"/>
            </a:endParaRPr>
          </a:p>
          <a:p>
            <a:pPr marL="0" indent="0">
              <a:buNone/>
            </a:pPr>
            <a:r>
              <a:rPr lang="de-DE" sz="1100" dirty="0" smtClean="0">
                <a:latin typeface="Tahoma" pitchFamily="34" charset="0"/>
                <a:ea typeface="Tahoma" pitchFamily="34" charset="0"/>
                <a:cs typeface="Tahoma" pitchFamily="34" charset="0"/>
              </a:rPr>
              <a:t>Was können Sie als Sponsor erwarten?		7</a:t>
            </a:r>
          </a:p>
          <a:p>
            <a:pPr marL="0" indent="0">
              <a:buNone/>
            </a:pPr>
            <a:endParaRPr lang="de-DE" sz="1100" dirty="0">
              <a:latin typeface="Tahoma" pitchFamily="34" charset="0"/>
              <a:ea typeface="Tahoma" pitchFamily="34" charset="0"/>
              <a:cs typeface="Tahoma" pitchFamily="34" charset="0"/>
            </a:endParaRPr>
          </a:p>
          <a:p>
            <a:pPr marL="0" indent="0">
              <a:buNone/>
            </a:pPr>
            <a:r>
              <a:rPr lang="de-DE" sz="1100" dirty="0" smtClean="0">
                <a:latin typeface="Tahoma" pitchFamily="34" charset="0"/>
                <a:ea typeface="Tahoma" pitchFamily="34" charset="0"/>
                <a:cs typeface="Tahoma" pitchFamily="34" charset="0"/>
              </a:rPr>
              <a:t>Was kostet wie viel?			8</a:t>
            </a:r>
          </a:p>
          <a:p>
            <a:pPr marL="0" indent="0">
              <a:buNone/>
            </a:pPr>
            <a:endParaRPr lang="de-DE" sz="1100" dirty="0">
              <a:latin typeface="Tahoma" pitchFamily="34" charset="0"/>
              <a:ea typeface="Tahoma" pitchFamily="34" charset="0"/>
              <a:cs typeface="Tahoma" pitchFamily="34" charset="0"/>
            </a:endParaRPr>
          </a:p>
          <a:p>
            <a:pPr marL="0" indent="0">
              <a:buNone/>
            </a:pPr>
            <a:r>
              <a:rPr lang="de-DE" sz="1100" dirty="0" smtClean="0">
                <a:latin typeface="Tahoma" pitchFamily="34" charset="0"/>
                <a:ea typeface="Tahoma" pitchFamily="34" charset="0"/>
                <a:cs typeface="Tahoma" pitchFamily="34" charset="0"/>
              </a:rPr>
              <a:t>Ihr Ansprechpartner			9</a:t>
            </a:r>
          </a:p>
          <a:p>
            <a:pPr marL="0" indent="0">
              <a:buNone/>
            </a:pPr>
            <a:endParaRPr lang="de-DE" sz="1100" dirty="0">
              <a:latin typeface="Tahoma" pitchFamily="34" charset="0"/>
              <a:ea typeface="Tahoma" pitchFamily="34" charset="0"/>
              <a:cs typeface="Tahoma" pitchFamily="34" charset="0"/>
            </a:endParaRPr>
          </a:p>
          <a:p>
            <a:pPr marL="0" indent="0">
              <a:buNone/>
            </a:pPr>
            <a:r>
              <a:rPr lang="de-DE" sz="1100" dirty="0" smtClean="0">
                <a:latin typeface="Tahoma" pitchFamily="34" charset="0"/>
                <a:ea typeface="Tahoma" pitchFamily="34" charset="0"/>
                <a:cs typeface="Tahoma" pitchFamily="34" charset="0"/>
              </a:rPr>
              <a:t>			</a:t>
            </a:r>
            <a:endParaRPr lang="de-CH" dirty="0">
              <a:latin typeface="Tahoma" pitchFamily="34" charset="0"/>
              <a:ea typeface="Tahoma" pitchFamily="34" charset="0"/>
              <a:cs typeface="Tahoma" pitchFamily="34" charset="0"/>
            </a:endParaRPr>
          </a:p>
        </p:txBody>
      </p:sp>
      <p:sp>
        <p:nvSpPr>
          <p:cNvPr id="4" name="Fußzeilenplatzhalter 3"/>
          <p:cNvSpPr>
            <a:spLocks noGrp="1"/>
          </p:cNvSpPr>
          <p:nvPr>
            <p:ph type="ftr" sz="quarter" idx="11"/>
          </p:nvPr>
        </p:nvSpPr>
        <p:spPr/>
        <p:txBody>
          <a:bodyPr/>
          <a:lstStyle/>
          <a:p>
            <a:r>
              <a:rPr lang="de-CH" dirty="0"/>
              <a:t>p</a:t>
            </a:r>
            <a:r>
              <a:rPr lang="de-CH" dirty="0" smtClean="0"/>
              <a:t>eto-repower-team.com</a:t>
            </a:r>
            <a:endParaRPr lang="de-CH" dirty="0"/>
          </a:p>
        </p:txBody>
      </p:sp>
      <p:sp>
        <p:nvSpPr>
          <p:cNvPr id="5" name="Foliennummernplatzhalter 4"/>
          <p:cNvSpPr>
            <a:spLocks noGrp="1"/>
          </p:cNvSpPr>
          <p:nvPr>
            <p:ph type="sldNum" sz="quarter" idx="12"/>
          </p:nvPr>
        </p:nvSpPr>
        <p:spPr/>
        <p:txBody>
          <a:bodyPr/>
          <a:lstStyle/>
          <a:p>
            <a:fld id="{D9E9B14E-0F20-4FC0-AAD4-CF63340818CD}" type="slidenum">
              <a:rPr lang="de-CH" smtClean="0"/>
              <a:pPr/>
              <a:t>2</a:t>
            </a:fld>
            <a:endParaRPr lang="de-CH"/>
          </a:p>
        </p:txBody>
      </p:sp>
    </p:spTree>
    <p:extLst>
      <p:ext uri="{BB962C8B-B14F-4D97-AF65-F5344CB8AC3E}">
        <p14:creationId xmlns:p14="http://schemas.microsoft.com/office/powerpoint/2010/main" val="2670146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274638"/>
            <a:ext cx="6275040" cy="1143000"/>
          </a:xfrm>
        </p:spPr>
        <p:txBody>
          <a:bodyPr>
            <a:normAutofit/>
          </a:bodyPr>
          <a:lstStyle/>
          <a:p>
            <a:pPr algn="l"/>
            <a:r>
              <a:rPr lang="de-DE" sz="1400" dirty="0" smtClean="0">
                <a:latin typeface="Arial" pitchFamily="34" charset="0"/>
                <a:cs typeface="Arial" pitchFamily="34" charset="0"/>
              </a:rPr>
              <a:t>Die Entstehung / Idee</a:t>
            </a:r>
            <a:endParaRPr lang="de-CH" sz="1400" dirty="0">
              <a:latin typeface="Arial" pitchFamily="34" charset="0"/>
              <a:cs typeface="Arial" pitchFamily="34" charset="0"/>
            </a:endParaRPr>
          </a:p>
        </p:txBody>
      </p:sp>
      <p:sp>
        <p:nvSpPr>
          <p:cNvPr id="3" name="Inhaltsplatzhalter 2"/>
          <p:cNvSpPr>
            <a:spLocks noGrp="1"/>
          </p:cNvSpPr>
          <p:nvPr>
            <p:ph idx="1"/>
          </p:nvPr>
        </p:nvSpPr>
        <p:spPr>
          <a:xfrm>
            <a:off x="2412000" y="1600201"/>
            <a:ext cx="6203032" cy="2692895"/>
          </a:xfrm>
        </p:spPr>
        <p:txBody>
          <a:bodyPr>
            <a:normAutofit/>
          </a:bodyPr>
          <a:lstStyle/>
          <a:p>
            <a:pPr marL="0" indent="0">
              <a:buNone/>
            </a:pPr>
            <a:r>
              <a:rPr lang="de-CH" sz="1100" dirty="0" smtClean="0">
                <a:latin typeface="Arial" pitchFamily="34" charset="0"/>
                <a:cs typeface="Arial" pitchFamily="34" charset="0"/>
              </a:rPr>
              <a:t>Das </a:t>
            </a:r>
            <a:r>
              <a:rPr lang="de-CH" sz="1100" dirty="0" err="1" smtClean="0">
                <a:latin typeface="Arial" pitchFamily="34" charset="0"/>
                <a:cs typeface="Arial" pitchFamily="34" charset="0"/>
              </a:rPr>
              <a:t>Repower</a:t>
            </a:r>
            <a:r>
              <a:rPr lang="de-CH" sz="1100" dirty="0" smtClean="0">
                <a:latin typeface="Arial" pitchFamily="34" charset="0"/>
                <a:cs typeface="Arial" pitchFamily="34" charset="0"/>
              </a:rPr>
              <a:t> Team Engadin wurde im Jahre 2011 auf Initiative von Teamchef </a:t>
            </a:r>
            <a:r>
              <a:rPr lang="de-CH" sz="1100" dirty="0" err="1" smtClean="0">
                <a:latin typeface="Arial" pitchFamily="34" charset="0"/>
                <a:cs typeface="Arial" pitchFamily="34" charset="0"/>
              </a:rPr>
              <a:t>Jachen</a:t>
            </a:r>
            <a:r>
              <a:rPr lang="de-CH" sz="1100" dirty="0" smtClean="0">
                <a:latin typeface="Arial" pitchFamily="34" charset="0"/>
                <a:cs typeface="Arial" pitchFamily="34" charset="0"/>
              </a:rPr>
              <a:t> Bass und der Firma </a:t>
            </a:r>
            <a:r>
              <a:rPr lang="de-CH" sz="1100" dirty="0" err="1" smtClean="0">
                <a:latin typeface="Arial" pitchFamily="34" charset="0"/>
                <a:cs typeface="Arial" pitchFamily="34" charset="0"/>
              </a:rPr>
              <a:t>Repower</a:t>
            </a:r>
            <a:r>
              <a:rPr lang="de-CH" sz="1100" dirty="0" smtClean="0">
                <a:latin typeface="Arial" pitchFamily="34" charset="0"/>
                <a:cs typeface="Arial" pitchFamily="34" charset="0"/>
              </a:rPr>
              <a:t> gegründet.</a:t>
            </a:r>
          </a:p>
          <a:p>
            <a:pPr marL="0" indent="0">
              <a:buNone/>
            </a:pPr>
            <a:endParaRPr lang="de-CH" sz="1100" dirty="0" smtClean="0">
              <a:latin typeface="Arial" pitchFamily="34" charset="0"/>
              <a:cs typeface="Arial" pitchFamily="34" charset="0"/>
            </a:endParaRPr>
          </a:p>
          <a:p>
            <a:pPr marL="0" indent="0">
              <a:buNone/>
            </a:pPr>
            <a:r>
              <a:rPr lang="de-CH" sz="1100" dirty="0" smtClean="0">
                <a:latin typeface="Arial" pitchFamily="34" charset="0"/>
                <a:cs typeface="Arial" pitchFamily="34" charset="0"/>
              </a:rPr>
              <a:t>Seit nunmehr bald 3 Jahren nehmen wir an verschiedenen Radmarathons im In- und Ausland teil.</a:t>
            </a:r>
          </a:p>
          <a:p>
            <a:pPr marL="0" indent="0">
              <a:buNone/>
            </a:pPr>
            <a:endParaRPr lang="de-CH" sz="1100" dirty="0" smtClean="0">
              <a:latin typeface="Arial" pitchFamily="34" charset="0"/>
              <a:cs typeface="Arial" pitchFamily="34" charset="0"/>
            </a:endParaRPr>
          </a:p>
          <a:p>
            <a:pPr marL="0" indent="0">
              <a:buNone/>
            </a:pPr>
            <a:r>
              <a:rPr lang="de-CH" sz="1100" dirty="0" smtClean="0">
                <a:latin typeface="Arial" pitchFamily="34" charset="0"/>
                <a:cs typeface="Arial" pitchFamily="34" charset="0"/>
              </a:rPr>
              <a:t>In dieser Zeit hat sich das Team weiterentwickelt und bei vielen Rennen schöne Erfolge einfahren können.</a:t>
            </a:r>
          </a:p>
          <a:p>
            <a:pPr marL="0" indent="0">
              <a:buNone/>
            </a:pPr>
            <a:endParaRPr lang="de-CH" sz="1100" dirty="0" smtClean="0">
              <a:latin typeface="Arial" pitchFamily="34" charset="0"/>
              <a:cs typeface="Arial" pitchFamily="34" charset="0"/>
            </a:endParaRPr>
          </a:p>
          <a:p>
            <a:pPr marL="0" indent="0">
              <a:buNone/>
            </a:pPr>
            <a:r>
              <a:rPr lang="de-CH" sz="1100" dirty="0" smtClean="0">
                <a:latin typeface="Arial" pitchFamily="34" charset="0"/>
                <a:cs typeface="Arial" pitchFamily="34" charset="0"/>
              </a:rPr>
              <a:t>Im Vordergrund stehen aber nicht nur die sportlichen Ziele sondern auch der Teamzusammen-halt, der gemeinsame Auftritt und die Freude am Radsport sind uns dabei wichtig.</a:t>
            </a:r>
            <a:endParaRPr lang="de-DE" sz="1100" dirty="0" smtClean="0">
              <a:latin typeface="Arial" pitchFamily="34" charset="0"/>
              <a:ea typeface="Tahoma" pitchFamily="34" charset="0"/>
              <a:cs typeface="Arial" pitchFamily="34" charset="0"/>
            </a:endParaRPr>
          </a:p>
          <a:p>
            <a:pPr marL="0" indent="0">
              <a:buNone/>
            </a:pPr>
            <a:endParaRPr lang="de-DE" sz="1100" dirty="0">
              <a:latin typeface="Tahoma" pitchFamily="34" charset="0"/>
              <a:ea typeface="Tahoma" pitchFamily="34" charset="0"/>
              <a:cs typeface="Tahoma" pitchFamily="34" charset="0"/>
            </a:endParaRPr>
          </a:p>
          <a:p>
            <a:pPr marL="0" indent="0">
              <a:buNone/>
            </a:pPr>
            <a:r>
              <a:rPr lang="de-DE" sz="1100" dirty="0" smtClean="0">
                <a:latin typeface="Tahoma" pitchFamily="34" charset="0"/>
                <a:ea typeface="Tahoma" pitchFamily="34" charset="0"/>
                <a:cs typeface="Tahoma" pitchFamily="34" charset="0"/>
              </a:rPr>
              <a:t>			</a:t>
            </a:r>
            <a:endParaRPr lang="de-CH" dirty="0">
              <a:latin typeface="Tahoma" pitchFamily="34" charset="0"/>
              <a:ea typeface="Tahoma" pitchFamily="34" charset="0"/>
              <a:cs typeface="Tahoma" pitchFamily="34" charset="0"/>
            </a:endParaRPr>
          </a:p>
        </p:txBody>
      </p:sp>
      <p:sp>
        <p:nvSpPr>
          <p:cNvPr id="4" name="Fußzeilenplatzhalter 3"/>
          <p:cNvSpPr>
            <a:spLocks noGrp="1"/>
          </p:cNvSpPr>
          <p:nvPr>
            <p:ph type="ftr" sz="quarter" idx="11"/>
          </p:nvPr>
        </p:nvSpPr>
        <p:spPr/>
        <p:txBody>
          <a:bodyPr/>
          <a:lstStyle/>
          <a:p>
            <a:r>
              <a:rPr lang="de-CH" dirty="0"/>
              <a:t>p</a:t>
            </a:r>
            <a:r>
              <a:rPr lang="de-CH" dirty="0" smtClean="0"/>
              <a:t>eto-repower-team.com</a:t>
            </a:r>
            <a:endParaRPr lang="de-CH" dirty="0"/>
          </a:p>
        </p:txBody>
      </p:sp>
      <p:sp>
        <p:nvSpPr>
          <p:cNvPr id="5" name="Foliennummernplatzhalter 4"/>
          <p:cNvSpPr>
            <a:spLocks noGrp="1"/>
          </p:cNvSpPr>
          <p:nvPr>
            <p:ph type="sldNum" sz="quarter" idx="12"/>
          </p:nvPr>
        </p:nvSpPr>
        <p:spPr/>
        <p:txBody>
          <a:bodyPr/>
          <a:lstStyle/>
          <a:p>
            <a:fld id="{D9E9B14E-0F20-4FC0-AAD4-CF63340818CD}" type="slidenum">
              <a:rPr lang="de-CH" smtClean="0"/>
              <a:pPr/>
              <a:t>3</a:t>
            </a:fld>
            <a:endParaRPr lang="de-CH"/>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4048" y="3933056"/>
            <a:ext cx="3466127"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831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274638"/>
            <a:ext cx="6275040" cy="1143000"/>
          </a:xfrm>
        </p:spPr>
        <p:txBody>
          <a:bodyPr>
            <a:normAutofit/>
          </a:bodyPr>
          <a:lstStyle/>
          <a:p>
            <a:pPr algn="l"/>
            <a:r>
              <a:rPr lang="de-DE" sz="1400" dirty="0" smtClean="0">
                <a:latin typeface="Arial" pitchFamily="34" charset="0"/>
                <a:cs typeface="Arial" pitchFamily="34" charset="0"/>
              </a:rPr>
              <a:t>Die Saison 2012 / 2013</a:t>
            </a:r>
            <a:endParaRPr lang="de-CH" sz="1400" dirty="0">
              <a:latin typeface="Arial" pitchFamily="34" charset="0"/>
              <a:cs typeface="Arial" pitchFamily="34" charset="0"/>
            </a:endParaRPr>
          </a:p>
        </p:txBody>
      </p:sp>
      <p:sp>
        <p:nvSpPr>
          <p:cNvPr id="3" name="Inhaltsplatzhalter 2"/>
          <p:cNvSpPr>
            <a:spLocks noGrp="1"/>
          </p:cNvSpPr>
          <p:nvPr>
            <p:ph idx="1"/>
          </p:nvPr>
        </p:nvSpPr>
        <p:spPr>
          <a:xfrm>
            <a:off x="2412000" y="1600201"/>
            <a:ext cx="6203032" cy="2692895"/>
          </a:xfrm>
        </p:spPr>
        <p:txBody>
          <a:bodyPr>
            <a:normAutofit/>
          </a:bodyPr>
          <a:lstStyle/>
          <a:p>
            <a:pPr marL="0" indent="0">
              <a:buNone/>
            </a:pPr>
            <a:r>
              <a:rPr lang="de-DE" sz="1100" dirty="0">
                <a:latin typeface="Arial" pitchFamily="34" charset="0"/>
                <a:cs typeface="Arial" pitchFamily="34" charset="0"/>
              </a:rPr>
              <a:t>Die erst zweite Saison in der noch jungen Geschichte unseres </a:t>
            </a:r>
            <a:r>
              <a:rPr lang="de-DE" sz="1100" dirty="0" smtClean="0">
                <a:latin typeface="Arial" pitchFamily="34" charset="0"/>
                <a:cs typeface="Arial" pitchFamily="34" charset="0"/>
              </a:rPr>
              <a:t>Team brachte </a:t>
            </a:r>
            <a:r>
              <a:rPr lang="de-DE" sz="1100" dirty="0">
                <a:latin typeface="Arial" pitchFamily="34" charset="0"/>
                <a:cs typeface="Arial" pitchFamily="34" charset="0"/>
              </a:rPr>
              <a:t>uns einen </a:t>
            </a:r>
            <a:r>
              <a:rPr lang="de-DE" sz="1100" dirty="0" err="1">
                <a:latin typeface="Arial" pitchFamily="34" charset="0"/>
                <a:cs typeface="Arial" pitchFamily="34" charset="0"/>
              </a:rPr>
              <a:t>grossen</a:t>
            </a:r>
            <a:r>
              <a:rPr lang="de-DE" sz="1100" dirty="0">
                <a:latin typeface="Arial" pitchFamily="34" charset="0"/>
                <a:cs typeface="Arial" pitchFamily="34" charset="0"/>
              </a:rPr>
              <a:t> Schritt nach vorne. Nach einer bereits sehr guten Startsaison </a:t>
            </a:r>
            <a:r>
              <a:rPr lang="de-DE" sz="1100" dirty="0" smtClean="0">
                <a:latin typeface="Arial" pitchFamily="34" charset="0"/>
                <a:cs typeface="Arial" pitchFamily="34" charset="0"/>
              </a:rPr>
              <a:t>2011 </a:t>
            </a:r>
            <a:r>
              <a:rPr lang="de-DE" sz="1100" dirty="0">
                <a:latin typeface="Arial" pitchFamily="34" charset="0"/>
                <a:cs typeface="Arial" pitchFamily="34" charset="0"/>
              </a:rPr>
              <a:t>ist es uns </a:t>
            </a:r>
            <a:r>
              <a:rPr lang="de-DE" sz="1100" dirty="0" smtClean="0">
                <a:latin typeface="Arial" pitchFamily="34" charset="0"/>
                <a:cs typeface="Arial" pitchFamily="34" charset="0"/>
              </a:rPr>
              <a:t>2012 </a:t>
            </a:r>
            <a:r>
              <a:rPr lang="de-DE" sz="1100" dirty="0">
                <a:latin typeface="Arial" pitchFamily="34" charset="0"/>
                <a:cs typeface="Arial" pitchFamily="34" charset="0"/>
              </a:rPr>
              <a:t>gelungen, </a:t>
            </a:r>
            <a:r>
              <a:rPr lang="de-DE" sz="1100" b="1" dirty="0">
                <a:latin typeface="Arial" pitchFamily="34" charset="0"/>
                <a:cs typeface="Arial" pitchFamily="34" charset="0"/>
              </a:rPr>
              <a:t>national und international Akzente</a:t>
            </a:r>
            <a:r>
              <a:rPr lang="de-DE" sz="1100" dirty="0">
                <a:latin typeface="Arial" pitchFamily="34" charset="0"/>
                <a:cs typeface="Arial" pitchFamily="34" charset="0"/>
              </a:rPr>
              <a:t> zu setzen</a:t>
            </a:r>
            <a:r>
              <a:rPr lang="de-DE" sz="1100" dirty="0" smtClean="0">
                <a:latin typeface="Arial" pitchFamily="34" charset="0"/>
                <a:cs typeface="Arial" pitchFamily="34" charset="0"/>
              </a:rPr>
              <a:t>. Insgesamt resultierten bereits über 10 </a:t>
            </a:r>
            <a:r>
              <a:rPr lang="de-DE" sz="1100" dirty="0" err="1" smtClean="0">
                <a:latin typeface="Arial" pitchFamily="34" charset="0"/>
                <a:cs typeface="Arial" pitchFamily="34" charset="0"/>
              </a:rPr>
              <a:t>Podestplätze</a:t>
            </a:r>
            <a:r>
              <a:rPr lang="de-DE" sz="1100" dirty="0" smtClean="0">
                <a:latin typeface="Arial" pitchFamily="34" charset="0"/>
                <a:cs typeface="Arial" pitchFamily="34" charset="0"/>
              </a:rPr>
              <a:t> in verschiedenen Rennen und Kategorien.</a:t>
            </a:r>
          </a:p>
          <a:p>
            <a:pPr marL="0" indent="0">
              <a:buNone/>
            </a:pPr>
            <a:endParaRPr lang="de-CH" sz="1100" dirty="0" smtClean="0">
              <a:latin typeface="Arial" pitchFamily="34" charset="0"/>
              <a:cs typeface="Arial" pitchFamily="34" charset="0"/>
            </a:endParaRPr>
          </a:p>
          <a:p>
            <a:pPr marL="0" indent="0">
              <a:buNone/>
            </a:pPr>
            <a:r>
              <a:rPr lang="de-DE" sz="1100" dirty="0" smtClean="0">
                <a:latin typeface="Arial" pitchFamily="34" charset="0"/>
                <a:cs typeface="Arial" pitchFamily="34" charset="0"/>
              </a:rPr>
              <a:t>Für die Saison 2013 sind wir weiter gewachsen und wollen den Schwung der ersten beiden Jahre mitnehmen. Insbesondere in der </a:t>
            </a:r>
            <a:r>
              <a:rPr lang="de-DE" sz="1100" b="1" dirty="0" smtClean="0">
                <a:latin typeface="Arial" pitchFamily="34" charset="0"/>
                <a:cs typeface="Arial" pitchFamily="34" charset="0"/>
              </a:rPr>
              <a:t>Teamwertung</a:t>
            </a:r>
            <a:r>
              <a:rPr lang="de-DE" sz="1100" dirty="0" smtClean="0">
                <a:latin typeface="Arial" pitchFamily="34" charset="0"/>
                <a:cs typeface="Arial" pitchFamily="34" charset="0"/>
              </a:rPr>
              <a:t> der </a:t>
            </a:r>
            <a:r>
              <a:rPr lang="de-DE" sz="1100" dirty="0" err="1" smtClean="0">
                <a:latin typeface="Arial" pitchFamily="34" charset="0"/>
                <a:cs typeface="Arial" pitchFamily="34" charset="0"/>
              </a:rPr>
              <a:t>grossen</a:t>
            </a:r>
            <a:r>
              <a:rPr lang="de-DE" sz="1100" dirty="0" smtClean="0">
                <a:latin typeface="Arial" pitchFamily="34" charset="0"/>
                <a:cs typeface="Arial" pitchFamily="34" charset="0"/>
              </a:rPr>
              <a:t> Radmarathons können wir nun mit einem starken Team vorne mitmischen.</a:t>
            </a:r>
          </a:p>
          <a:p>
            <a:pPr marL="0" indent="0">
              <a:buNone/>
            </a:pPr>
            <a:endParaRPr lang="de-DE" sz="1100" dirty="0">
              <a:latin typeface="Arial" pitchFamily="34" charset="0"/>
              <a:cs typeface="Arial" pitchFamily="34" charset="0"/>
            </a:endParaRPr>
          </a:p>
          <a:p>
            <a:pPr marL="0" indent="0">
              <a:buNone/>
            </a:pPr>
            <a:endParaRPr lang="de-DE" sz="1100" dirty="0">
              <a:latin typeface="Tahoma" pitchFamily="34" charset="0"/>
              <a:ea typeface="Tahoma" pitchFamily="34" charset="0"/>
              <a:cs typeface="Tahoma" pitchFamily="34" charset="0"/>
            </a:endParaRPr>
          </a:p>
          <a:p>
            <a:pPr marL="0" indent="0">
              <a:buNone/>
            </a:pPr>
            <a:r>
              <a:rPr lang="de-DE" sz="1100" dirty="0" smtClean="0">
                <a:latin typeface="Tahoma" pitchFamily="34" charset="0"/>
                <a:ea typeface="Tahoma" pitchFamily="34" charset="0"/>
                <a:cs typeface="Tahoma" pitchFamily="34" charset="0"/>
              </a:rPr>
              <a:t>			</a:t>
            </a:r>
            <a:endParaRPr lang="de-CH" dirty="0">
              <a:latin typeface="Tahoma" pitchFamily="34" charset="0"/>
              <a:ea typeface="Tahoma" pitchFamily="34" charset="0"/>
              <a:cs typeface="Tahoma" pitchFamily="34" charset="0"/>
            </a:endParaRPr>
          </a:p>
        </p:txBody>
      </p:sp>
      <p:sp>
        <p:nvSpPr>
          <p:cNvPr id="4" name="Fußzeilenplatzhalter 3"/>
          <p:cNvSpPr>
            <a:spLocks noGrp="1"/>
          </p:cNvSpPr>
          <p:nvPr>
            <p:ph type="ftr" sz="quarter" idx="11"/>
          </p:nvPr>
        </p:nvSpPr>
        <p:spPr/>
        <p:txBody>
          <a:bodyPr/>
          <a:lstStyle/>
          <a:p>
            <a:r>
              <a:rPr lang="de-CH" dirty="0"/>
              <a:t>p</a:t>
            </a:r>
            <a:r>
              <a:rPr lang="de-CH" dirty="0" smtClean="0"/>
              <a:t>eto-repower-team.com</a:t>
            </a:r>
            <a:endParaRPr lang="de-CH" dirty="0"/>
          </a:p>
        </p:txBody>
      </p:sp>
      <p:sp>
        <p:nvSpPr>
          <p:cNvPr id="5" name="Foliennummernplatzhalter 4"/>
          <p:cNvSpPr>
            <a:spLocks noGrp="1"/>
          </p:cNvSpPr>
          <p:nvPr>
            <p:ph type="sldNum" sz="quarter" idx="12"/>
          </p:nvPr>
        </p:nvSpPr>
        <p:spPr/>
        <p:txBody>
          <a:bodyPr/>
          <a:lstStyle/>
          <a:p>
            <a:fld id="{D9E9B14E-0F20-4FC0-AAD4-CF63340818CD}" type="slidenum">
              <a:rPr lang="de-CH" smtClean="0"/>
              <a:pPr/>
              <a:t>4</a:t>
            </a:fld>
            <a:endParaRPr lang="de-CH"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47" y="2636912"/>
            <a:ext cx="184796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p:nvPr/>
        </p:nvPicPr>
        <p:blipFill>
          <a:blip r:embed="rId4" cstate="print">
            <a:extLst>
              <a:ext uri="{28A0092B-C50C-407E-A947-70E740481C1C}">
                <a14:useLocalDpi xmlns:a14="http://schemas.microsoft.com/office/drawing/2010/main" val="0"/>
              </a:ext>
            </a:extLst>
          </a:blip>
          <a:stretch>
            <a:fillRect/>
          </a:stretch>
        </p:blipFill>
        <p:spPr>
          <a:xfrm>
            <a:off x="3835797" y="3398247"/>
            <a:ext cx="3704654" cy="2767057"/>
          </a:xfrm>
          <a:prstGeom prst="rect">
            <a:avLst/>
          </a:prstGeom>
        </p:spPr>
      </p:pic>
    </p:spTree>
    <p:extLst>
      <p:ext uri="{BB962C8B-B14F-4D97-AF65-F5344CB8AC3E}">
        <p14:creationId xmlns:p14="http://schemas.microsoft.com/office/powerpoint/2010/main" val="28179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274638"/>
            <a:ext cx="6275040" cy="1143000"/>
          </a:xfrm>
        </p:spPr>
        <p:txBody>
          <a:bodyPr>
            <a:normAutofit/>
          </a:bodyPr>
          <a:lstStyle/>
          <a:p>
            <a:pPr algn="l"/>
            <a:r>
              <a:rPr lang="de-DE" sz="1400" dirty="0" smtClean="0">
                <a:latin typeface="Arial" pitchFamily="34" charset="0"/>
                <a:cs typeface="Arial" pitchFamily="34" charset="0"/>
              </a:rPr>
              <a:t>Unsere Ziele 2014</a:t>
            </a:r>
            <a:endParaRPr lang="de-CH" sz="1400" dirty="0">
              <a:latin typeface="Arial" pitchFamily="34" charset="0"/>
              <a:cs typeface="Arial" pitchFamily="34" charset="0"/>
            </a:endParaRPr>
          </a:p>
        </p:txBody>
      </p:sp>
      <p:sp>
        <p:nvSpPr>
          <p:cNvPr id="3" name="Inhaltsplatzhalter 2"/>
          <p:cNvSpPr>
            <a:spLocks noGrp="1"/>
          </p:cNvSpPr>
          <p:nvPr>
            <p:ph idx="1"/>
          </p:nvPr>
        </p:nvSpPr>
        <p:spPr>
          <a:xfrm>
            <a:off x="2412000" y="1600201"/>
            <a:ext cx="6203032" cy="2692895"/>
          </a:xfrm>
        </p:spPr>
        <p:txBody>
          <a:bodyPr>
            <a:normAutofit/>
          </a:bodyPr>
          <a:lstStyle/>
          <a:p>
            <a:pPr marL="0" indent="0">
              <a:buNone/>
            </a:pPr>
            <a:r>
              <a:rPr lang="de-DE" sz="1100" dirty="0" smtClean="0">
                <a:latin typeface="Arial" pitchFamily="34" charset="0"/>
                <a:cs typeface="Arial" pitchFamily="34" charset="0"/>
              </a:rPr>
              <a:t>Die Planung für die Saison 2014 hat bereits begonnen. Wir wollen das Bisherige konsolidieren und auf dem Niveau der vergangenen Jahre aufbauen. Das Team ist bereits früh komplett und besteht aus dem Kader 2013.</a:t>
            </a:r>
            <a:endParaRPr lang="de-CH" sz="1100" dirty="0" smtClean="0">
              <a:latin typeface="Arial" pitchFamily="34" charset="0"/>
              <a:cs typeface="Arial" pitchFamily="34" charset="0"/>
            </a:endParaRPr>
          </a:p>
          <a:p>
            <a:pPr marL="0" indent="0">
              <a:buNone/>
            </a:pPr>
            <a:endParaRPr lang="de-DE" sz="1100" dirty="0">
              <a:latin typeface="Arial" pitchFamily="34" charset="0"/>
              <a:cs typeface="Arial" pitchFamily="34" charset="0"/>
            </a:endParaRPr>
          </a:p>
          <a:p>
            <a:pPr marL="0" indent="0">
              <a:buNone/>
            </a:pPr>
            <a:r>
              <a:rPr lang="de-DE" sz="1100" dirty="0" smtClean="0">
                <a:latin typeface="Arial" pitchFamily="34" charset="0"/>
                <a:cs typeface="Arial" pitchFamily="34" charset="0"/>
              </a:rPr>
              <a:t>Durch die laufenden Erfolge und der </a:t>
            </a:r>
            <a:r>
              <a:rPr lang="de-DE" sz="1100" dirty="0" err="1" smtClean="0">
                <a:latin typeface="Arial" pitchFamily="34" charset="0"/>
                <a:cs typeface="Arial" pitchFamily="34" charset="0"/>
              </a:rPr>
              <a:t>Teamgrösse</a:t>
            </a:r>
            <a:r>
              <a:rPr lang="de-DE" sz="1100" dirty="0" smtClean="0">
                <a:latin typeface="Arial" pitchFamily="34" charset="0"/>
                <a:cs typeface="Arial" pitchFamily="34" charset="0"/>
              </a:rPr>
              <a:t> sind wir motiviert auch in der nächsten Saison sportliche Akzente zu setzen. Zudem wollen wir unseren Auftritt ausbauen und unseren Sponsoren die bestmögliche Plattform bieten.</a:t>
            </a:r>
          </a:p>
          <a:p>
            <a:pPr marL="0" indent="0">
              <a:buNone/>
            </a:pPr>
            <a:endParaRPr lang="de-DE" sz="1100" dirty="0" smtClean="0">
              <a:latin typeface="Arial" pitchFamily="34" charset="0"/>
              <a:cs typeface="Arial" pitchFamily="34" charset="0"/>
            </a:endParaRPr>
          </a:p>
          <a:p>
            <a:pPr marL="0" indent="0">
              <a:buNone/>
            </a:pPr>
            <a:r>
              <a:rPr lang="de-DE" sz="1100" dirty="0" smtClean="0">
                <a:latin typeface="Arial" pitchFamily="34" charset="0"/>
                <a:cs typeface="Arial" pitchFamily="34" charset="0"/>
              </a:rPr>
              <a:t>Wir konzentrieren uns weiterhin auf nationale und internationale Marathonrennen, regionale Rennen werden als Aufbau genutzt. Wir  sind </a:t>
            </a:r>
            <a:r>
              <a:rPr lang="de-DE" sz="1100" dirty="0">
                <a:latin typeface="Arial" pitchFamily="34" charset="0"/>
                <a:cs typeface="Arial" pitchFamily="34" charset="0"/>
              </a:rPr>
              <a:t>zuversichtlich, dass </a:t>
            </a:r>
            <a:r>
              <a:rPr lang="de-DE" sz="1100" dirty="0" smtClean="0">
                <a:latin typeface="Arial" pitchFamily="34" charset="0"/>
                <a:cs typeface="Arial" pitchFamily="34" charset="0"/>
              </a:rPr>
              <a:t>wir uns als Team und unsere </a:t>
            </a:r>
            <a:r>
              <a:rPr lang="de-DE" sz="1100" dirty="0" err="1">
                <a:latin typeface="Arial" pitchFamily="34" charset="0"/>
                <a:cs typeface="Arial" pitchFamily="34" charset="0"/>
              </a:rPr>
              <a:t>FahrerInnen</a:t>
            </a:r>
            <a:r>
              <a:rPr lang="de-DE" sz="1100" dirty="0">
                <a:latin typeface="Arial" pitchFamily="34" charset="0"/>
                <a:cs typeface="Arial" pitchFamily="34" charset="0"/>
              </a:rPr>
              <a:t> sich ausgezeichnet in Szene setzen werden.</a:t>
            </a:r>
            <a:endParaRPr lang="de-CH" sz="1100" dirty="0">
              <a:latin typeface="Arial" pitchFamily="34" charset="0"/>
              <a:cs typeface="Arial" pitchFamily="34" charset="0"/>
            </a:endParaRPr>
          </a:p>
          <a:p>
            <a:pPr marL="0" indent="0">
              <a:buNone/>
            </a:pPr>
            <a:endParaRPr lang="de-DE" sz="1100" dirty="0">
              <a:latin typeface="Tahoma" pitchFamily="34" charset="0"/>
              <a:ea typeface="Tahoma" pitchFamily="34" charset="0"/>
              <a:cs typeface="Tahoma" pitchFamily="34" charset="0"/>
            </a:endParaRPr>
          </a:p>
          <a:p>
            <a:pPr marL="0" indent="0">
              <a:buNone/>
            </a:pPr>
            <a:r>
              <a:rPr lang="de-DE" sz="1100" dirty="0" smtClean="0">
                <a:latin typeface="Tahoma" pitchFamily="34" charset="0"/>
                <a:ea typeface="Tahoma" pitchFamily="34" charset="0"/>
                <a:cs typeface="Tahoma" pitchFamily="34" charset="0"/>
              </a:rPr>
              <a:t>			</a:t>
            </a:r>
            <a:endParaRPr lang="de-CH" dirty="0">
              <a:latin typeface="Tahoma" pitchFamily="34" charset="0"/>
              <a:ea typeface="Tahoma" pitchFamily="34" charset="0"/>
              <a:cs typeface="Tahoma" pitchFamily="34" charset="0"/>
            </a:endParaRPr>
          </a:p>
        </p:txBody>
      </p:sp>
      <p:sp>
        <p:nvSpPr>
          <p:cNvPr id="4" name="Fußzeilenplatzhalter 3"/>
          <p:cNvSpPr>
            <a:spLocks noGrp="1"/>
          </p:cNvSpPr>
          <p:nvPr>
            <p:ph type="ftr" sz="quarter" idx="11"/>
          </p:nvPr>
        </p:nvSpPr>
        <p:spPr/>
        <p:txBody>
          <a:bodyPr/>
          <a:lstStyle/>
          <a:p>
            <a:r>
              <a:rPr lang="de-CH" dirty="0"/>
              <a:t>p</a:t>
            </a:r>
            <a:r>
              <a:rPr lang="de-CH" dirty="0" smtClean="0"/>
              <a:t>eto-repower-team.com</a:t>
            </a:r>
            <a:endParaRPr lang="de-CH" dirty="0"/>
          </a:p>
        </p:txBody>
      </p:sp>
      <p:sp>
        <p:nvSpPr>
          <p:cNvPr id="5" name="Foliennummernplatzhalter 4"/>
          <p:cNvSpPr>
            <a:spLocks noGrp="1"/>
          </p:cNvSpPr>
          <p:nvPr>
            <p:ph type="sldNum" sz="quarter" idx="12"/>
          </p:nvPr>
        </p:nvSpPr>
        <p:spPr/>
        <p:txBody>
          <a:bodyPr/>
          <a:lstStyle/>
          <a:p>
            <a:fld id="{D9E9B14E-0F20-4FC0-AAD4-CF63340818CD}" type="slidenum">
              <a:rPr lang="de-CH" smtClean="0"/>
              <a:pPr/>
              <a:t>5</a:t>
            </a:fld>
            <a:endParaRPr lang="de-CH"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4005064"/>
            <a:ext cx="3436640" cy="2050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160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274638"/>
            <a:ext cx="6275040" cy="1143000"/>
          </a:xfrm>
        </p:spPr>
        <p:txBody>
          <a:bodyPr>
            <a:normAutofit/>
          </a:bodyPr>
          <a:lstStyle/>
          <a:p>
            <a:pPr algn="l"/>
            <a:r>
              <a:rPr lang="de-DE" sz="1400" dirty="0" smtClean="0">
                <a:latin typeface="Arial" pitchFamily="34" charset="0"/>
                <a:cs typeface="Arial" pitchFamily="34" charset="0"/>
              </a:rPr>
              <a:t>Unser Team 2014</a:t>
            </a:r>
            <a:endParaRPr lang="de-CH" sz="1400" dirty="0">
              <a:latin typeface="Arial" pitchFamily="34" charset="0"/>
              <a:cs typeface="Arial" pitchFamily="34" charset="0"/>
            </a:endParaRPr>
          </a:p>
        </p:txBody>
      </p:sp>
      <p:sp>
        <p:nvSpPr>
          <p:cNvPr id="3" name="Inhaltsplatzhalter 2"/>
          <p:cNvSpPr>
            <a:spLocks noGrp="1"/>
          </p:cNvSpPr>
          <p:nvPr>
            <p:ph idx="1"/>
          </p:nvPr>
        </p:nvSpPr>
        <p:spPr>
          <a:xfrm>
            <a:off x="2412000" y="1556793"/>
            <a:ext cx="2015984" cy="3312368"/>
          </a:xfrm>
        </p:spPr>
        <p:txBody>
          <a:bodyPr>
            <a:normAutofit/>
          </a:bodyPr>
          <a:lstStyle/>
          <a:p>
            <a:pPr marL="0" indent="0">
              <a:buNone/>
            </a:pPr>
            <a:r>
              <a:rPr lang="de-CH" sz="1100" dirty="0" err="1" smtClean="0">
                <a:latin typeface="Arial" pitchFamily="34" charset="0"/>
                <a:cs typeface="Arial" pitchFamily="34" charset="0"/>
              </a:rPr>
              <a:t>Jachen</a:t>
            </a:r>
            <a:r>
              <a:rPr lang="de-CH" sz="1100" dirty="0" smtClean="0">
                <a:latin typeface="Arial" pitchFamily="34" charset="0"/>
                <a:cs typeface="Arial" pitchFamily="34" charset="0"/>
              </a:rPr>
              <a:t> Bass (Teamchef) 	</a:t>
            </a:r>
          </a:p>
          <a:p>
            <a:pPr marL="0" indent="0">
              <a:buNone/>
            </a:pPr>
            <a:r>
              <a:rPr lang="de-CH" sz="1100" dirty="0" smtClean="0">
                <a:latin typeface="Arial" pitchFamily="34" charset="0"/>
                <a:cs typeface="Arial" pitchFamily="34" charset="0"/>
              </a:rPr>
              <a:t>Manuela Jordi                 	</a:t>
            </a:r>
          </a:p>
          <a:p>
            <a:pPr marL="0" indent="0">
              <a:buNone/>
            </a:pPr>
            <a:r>
              <a:rPr lang="de-CH" sz="1100" dirty="0" smtClean="0">
                <a:latin typeface="Arial" pitchFamily="34" charset="0"/>
                <a:cs typeface="Arial" pitchFamily="34" charset="0"/>
              </a:rPr>
              <a:t>Gabriele Bühler                </a:t>
            </a:r>
          </a:p>
          <a:p>
            <a:pPr marL="0" indent="0">
              <a:buNone/>
            </a:pPr>
            <a:r>
              <a:rPr lang="de-CH" sz="1100" dirty="0" smtClean="0">
                <a:latin typeface="Arial" pitchFamily="34" charset="0"/>
                <a:cs typeface="Arial" pitchFamily="34" charset="0"/>
              </a:rPr>
              <a:t>Andrea Hofbauer              </a:t>
            </a:r>
          </a:p>
          <a:p>
            <a:pPr marL="0" indent="0">
              <a:buNone/>
            </a:pPr>
            <a:r>
              <a:rPr lang="de-CH" sz="1100" dirty="0" smtClean="0">
                <a:latin typeface="Arial" pitchFamily="34" charset="0"/>
                <a:cs typeface="Arial" pitchFamily="34" charset="0"/>
              </a:rPr>
              <a:t>Sandra Wagenführ           </a:t>
            </a:r>
          </a:p>
          <a:p>
            <a:pPr marL="0" indent="0">
              <a:buNone/>
            </a:pPr>
            <a:r>
              <a:rPr lang="de-CH" sz="1100" dirty="0" smtClean="0">
                <a:latin typeface="Arial" pitchFamily="34" charset="0"/>
                <a:cs typeface="Arial" pitchFamily="34" charset="0"/>
              </a:rPr>
              <a:t>Thomas Wagenführ         </a:t>
            </a:r>
          </a:p>
          <a:p>
            <a:pPr marL="0" indent="0">
              <a:buNone/>
            </a:pPr>
            <a:r>
              <a:rPr lang="de-CH" sz="1100" dirty="0" smtClean="0">
                <a:latin typeface="Arial" pitchFamily="34" charset="0"/>
                <a:cs typeface="Arial" pitchFamily="34" charset="0"/>
              </a:rPr>
              <a:t>Andrea </a:t>
            </a:r>
            <a:r>
              <a:rPr lang="de-CH" sz="1100" dirty="0" err="1" smtClean="0">
                <a:latin typeface="Arial" pitchFamily="34" charset="0"/>
                <a:cs typeface="Arial" pitchFamily="34" charset="0"/>
              </a:rPr>
              <a:t>Florinett</a:t>
            </a:r>
            <a:r>
              <a:rPr lang="de-CH" sz="1100" dirty="0" smtClean="0">
                <a:latin typeface="Arial" pitchFamily="34" charset="0"/>
                <a:cs typeface="Arial" pitchFamily="34" charset="0"/>
              </a:rPr>
              <a:t>                </a:t>
            </a:r>
          </a:p>
          <a:p>
            <a:pPr marL="0" indent="0">
              <a:buNone/>
            </a:pPr>
            <a:r>
              <a:rPr lang="de-CH" sz="1100" dirty="0" smtClean="0">
                <a:latin typeface="Arial" pitchFamily="34" charset="0"/>
                <a:cs typeface="Arial" pitchFamily="34" charset="0"/>
              </a:rPr>
              <a:t>Silvio Vital                         </a:t>
            </a:r>
          </a:p>
          <a:p>
            <a:pPr marL="0" indent="0">
              <a:buNone/>
            </a:pPr>
            <a:r>
              <a:rPr lang="de-CH" sz="1100" dirty="0" smtClean="0">
                <a:latin typeface="Arial" pitchFamily="34" charset="0"/>
                <a:cs typeface="Arial" pitchFamily="34" charset="0"/>
              </a:rPr>
              <a:t>Karl Kohlstedt                   </a:t>
            </a:r>
          </a:p>
          <a:p>
            <a:pPr marL="0" indent="0">
              <a:buNone/>
            </a:pPr>
            <a:r>
              <a:rPr lang="de-CH" sz="1100" dirty="0" smtClean="0">
                <a:latin typeface="Arial" pitchFamily="34" charset="0"/>
                <a:cs typeface="Arial" pitchFamily="34" charset="0"/>
              </a:rPr>
              <a:t>Heinz Kernen                   </a:t>
            </a:r>
          </a:p>
          <a:p>
            <a:pPr marL="0" indent="0">
              <a:buNone/>
            </a:pPr>
            <a:r>
              <a:rPr lang="de-CH" sz="1100" dirty="0" smtClean="0">
                <a:latin typeface="Arial" pitchFamily="34" charset="0"/>
                <a:cs typeface="Arial" pitchFamily="34" charset="0"/>
              </a:rPr>
              <a:t>Roger Clavadetscher </a:t>
            </a:r>
          </a:p>
          <a:p>
            <a:pPr marL="0" indent="0">
              <a:buNone/>
            </a:pPr>
            <a:r>
              <a:rPr lang="de-CH" sz="1100" dirty="0" smtClean="0">
                <a:latin typeface="Arial" pitchFamily="34" charset="0"/>
                <a:cs typeface="Arial" pitchFamily="34" charset="0"/>
              </a:rPr>
              <a:t>Roman Locher</a:t>
            </a:r>
          </a:p>
          <a:p>
            <a:pPr marL="0" indent="0">
              <a:buNone/>
            </a:pPr>
            <a:r>
              <a:rPr lang="de-CH" sz="1100" dirty="0" smtClean="0">
                <a:latin typeface="Arial" pitchFamily="34" charset="0"/>
                <a:cs typeface="Arial" pitchFamily="34" charset="0"/>
              </a:rPr>
              <a:t>Andrea Wolf      </a:t>
            </a:r>
            <a:endParaRPr lang="de-DE" sz="1100" dirty="0">
              <a:latin typeface="Tahoma" pitchFamily="34" charset="0"/>
              <a:ea typeface="Tahoma" pitchFamily="34" charset="0"/>
              <a:cs typeface="Tahoma" pitchFamily="34" charset="0"/>
            </a:endParaRPr>
          </a:p>
          <a:p>
            <a:pPr marL="0" indent="0">
              <a:buNone/>
            </a:pPr>
            <a:r>
              <a:rPr lang="de-DE" sz="1100" dirty="0" smtClean="0">
                <a:latin typeface="Tahoma" pitchFamily="34" charset="0"/>
                <a:ea typeface="Tahoma" pitchFamily="34" charset="0"/>
                <a:cs typeface="Tahoma" pitchFamily="34" charset="0"/>
              </a:rPr>
              <a:t>			</a:t>
            </a:r>
            <a:endParaRPr lang="de-CH" dirty="0">
              <a:latin typeface="Tahoma" pitchFamily="34" charset="0"/>
              <a:ea typeface="Tahoma" pitchFamily="34" charset="0"/>
              <a:cs typeface="Tahoma" pitchFamily="34" charset="0"/>
            </a:endParaRPr>
          </a:p>
        </p:txBody>
      </p:sp>
      <p:sp>
        <p:nvSpPr>
          <p:cNvPr id="4" name="Fußzeilenplatzhalter 3"/>
          <p:cNvSpPr>
            <a:spLocks noGrp="1"/>
          </p:cNvSpPr>
          <p:nvPr>
            <p:ph type="ftr" sz="quarter" idx="11"/>
          </p:nvPr>
        </p:nvSpPr>
        <p:spPr/>
        <p:txBody>
          <a:bodyPr/>
          <a:lstStyle/>
          <a:p>
            <a:r>
              <a:rPr lang="de-CH" dirty="0"/>
              <a:t>p</a:t>
            </a:r>
            <a:r>
              <a:rPr lang="de-CH" dirty="0" smtClean="0"/>
              <a:t>eto-repower-team.com</a:t>
            </a:r>
            <a:endParaRPr lang="de-CH" dirty="0"/>
          </a:p>
        </p:txBody>
      </p:sp>
      <p:sp>
        <p:nvSpPr>
          <p:cNvPr id="5" name="Foliennummernplatzhalter 4"/>
          <p:cNvSpPr>
            <a:spLocks noGrp="1"/>
          </p:cNvSpPr>
          <p:nvPr>
            <p:ph type="sldNum" sz="quarter" idx="12"/>
          </p:nvPr>
        </p:nvSpPr>
        <p:spPr/>
        <p:txBody>
          <a:bodyPr/>
          <a:lstStyle/>
          <a:p>
            <a:fld id="{D9E9B14E-0F20-4FC0-AAD4-CF63340818CD}" type="slidenum">
              <a:rPr lang="de-CH" smtClean="0"/>
              <a:pPr/>
              <a:t>6</a:t>
            </a:fld>
            <a:endParaRPr lang="de-CH"/>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594" y="4509120"/>
            <a:ext cx="2763294" cy="190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92080" y="1556792"/>
            <a:ext cx="3312367"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110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274638"/>
            <a:ext cx="6275040" cy="1143000"/>
          </a:xfrm>
        </p:spPr>
        <p:txBody>
          <a:bodyPr>
            <a:normAutofit/>
          </a:bodyPr>
          <a:lstStyle/>
          <a:p>
            <a:pPr algn="l"/>
            <a:r>
              <a:rPr lang="de-DE" sz="1400" dirty="0" smtClean="0">
                <a:latin typeface="Arial" pitchFamily="34" charset="0"/>
                <a:cs typeface="Arial" pitchFamily="34" charset="0"/>
              </a:rPr>
              <a:t>Was können Sie als Sponsor erwarten?</a:t>
            </a:r>
            <a:endParaRPr lang="de-CH" sz="1400" dirty="0">
              <a:latin typeface="Arial" pitchFamily="34" charset="0"/>
              <a:cs typeface="Arial" pitchFamily="34" charset="0"/>
            </a:endParaRPr>
          </a:p>
        </p:txBody>
      </p:sp>
      <p:sp>
        <p:nvSpPr>
          <p:cNvPr id="3" name="Inhaltsplatzhalter 2"/>
          <p:cNvSpPr>
            <a:spLocks noGrp="1"/>
          </p:cNvSpPr>
          <p:nvPr>
            <p:ph idx="1"/>
          </p:nvPr>
        </p:nvSpPr>
        <p:spPr>
          <a:xfrm>
            <a:off x="2412000" y="1600201"/>
            <a:ext cx="6203032" cy="3701007"/>
          </a:xfrm>
        </p:spPr>
        <p:txBody>
          <a:bodyPr>
            <a:normAutofit fontScale="92500"/>
          </a:bodyPr>
          <a:lstStyle/>
          <a:p>
            <a:pPr marL="0" indent="0">
              <a:buNone/>
            </a:pPr>
            <a:r>
              <a:rPr lang="de-DE" sz="1100" dirty="0">
                <a:latin typeface="Arial" pitchFamily="34" charset="0"/>
                <a:cs typeface="Arial" pitchFamily="34" charset="0"/>
              </a:rPr>
              <a:t>Je nach Höhe Ihres Engagements bieten sich vielfältige Möglichkeiten. Diese sind</a:t>
            </a:r>
            <a:br>
              <a:rPr lang="de-DE" sz="1100" dirty="0">
                <a:latin typeface="Arial" pitchFamily="34" charset="0"/>
                <a:cs typeface="Arial" pitchFamily="34" charset="0"/>
              </a:rPr>
            </a:br>
            <a:r>
              <a:rPr lang="de-DE" sz="1100" dirty="0">
                <a:latin typeface="Arial" pitchFamily="34" charset="0"/>
                <a:cs typeface="Arial" pitchFamily="34" charset="0"/>
              </a:rPr>
              <a:t>im Einzelfall zu definieren und werden hier nur beispielhaft aufgeführt</a:t>
            </a:r>
            <a:r>
              <a:rPr lang="de-DE" sz="1100" dirty="0" smtClean="0">
                <a:latin typeface="Arial" pitchFamily="34" charset="0"/>
                <a:cs typeface="Arial" pitchFamily="34" charset="0"/>
              </a:rPr>
              <a:t>:</a:t>
            </a:r>
          </a:p>
          <a:p>
            <a:pPr lvl="0">
              <a:lnSpc>
                <a:spcPct val="160000"/>
              </a:lnSpc>
            </a:pPr>
            <a:r>
              <a:rPr lang="de-DE" sz="1100" dirty="0" smtClean="0">
                <a:latin typeface="Arial" pitchFamily="34" charset="0"/>
                <a:cs typeface="Arial" pitchFamily="34" charset="0"/>
              </a:rPr>
              <a:t>Aufdruck </a:t>
            </a:r>
            <a:r>
              <a:rPr lang="de-DE" sz="1100" dirty="0">
                <a:latin typeface="Arial" pitchFamily="34" charset="0"/>
                <a:cs typeface="Arial" pitchFamily="34" charset="0"/>
              </a:rPr>
              <a:t>auf </a:t>
            </a:r>
            <a:r>
              <a:rPr lang="de-DE" sz="1100" dirty="0" smtClean="0">
                <a:latin typeface="Arial" pitchFamily="34" charset="0"/>
                <a:cs typeface="Arial" pitchFamily="34" charset="0"/>
              </a:rPr>
              <a:t>Teambekleidung </a:t>
            </a:r>
            <a:r>
              <a:rPr lang="de-DE" sz="1100" dirty="0">
                <a:latin typeface="Arial" pitchFamily="34" charset="0"/>
                <a:cs typeface="Arial" pitchFamily="34" charset="0"/>
              </a:rPr>
              <a:t>und </a:t>
            </a:r>
            <a:r>
              <a:rPr lang="de-DE" sz="1100" dirty="0" smtClean="0">
                <a:latin typeface="Arial" pitchFamily="34" charset="0"/>
                <a:cs typeface="Arial" pitchFamily="34" charset="0"/>
              </a:rPr>
              <a:t>Bikes</a:t>
            </a:r>
          </a:p>
          <a:p>
            <a:pPr>
              <a:lnSpc>
                <a:spcPct val="160000"/>
              </a:lnSpc>
            </a:pPr>
            <a:r>
              <a:rPr lang="de-DE" sz="1100" dirty="0" err="1" smtClean="0">
                <a:latin typeface="Arial" pitchFamily="34" charset="0"/>
                <a:cs typeface="Arial" pitchFamily="34" charset="0"/>
              </a:rPr>
              <a:t>Teamname</a:t>
            </a:r>
            <a:endParaRPr lang="de-CH" sz="1100" dirty="0">
              <a:latin typeface="Arial" pitchFamily="34" charset="0"/>
              <a:cs typeface="Arial" pitchFamily="34" charset="0"/>
            </a:endParaRPr>
          </a:p>
          <a:p>
            <a:pPr lvl="0">
              <a:lnSpc>
                <a:spcPct val="160000"/>
              </a:lnSpc>
            </a:pPr>
            <a:r>
              <a:rPr lang="de-DE" sz="1100" dirty="0" smtClean="0">
                <a:latin typeface="Arial" pitchFamily="34" charset="0"/>
                <a:cs typeface="Arial" pitchFamily="34" charset="0"/>
              </a:rPr>
              <a:t>Auftritt </a:t>
            </a:r>
            <a:r>
              <a:rPr lang="de-DE" sz="1100" dirty="0">
                <a:latin typeface="Arial" pitchFamily="34" charset="0"/>
                <a:cs typeface="Arial" pitchFamily="34" charset="0"/>
              </a:rPr>
              <a:t>auf Website, Drucksachen</a:t>
            </a:r>
            <a:endParaRPr lang="de-CH" sz="1100" dirty="0">
              <a:latin typeface="Arial" pitchFamily="34" charset="0"/>
              <a:cs typeface="Arial" pitchFamily="34" charset="0"/>
            </a:endParaRPr>
          </a:p>
          <a:p>
            <a:pPr lvl="0">
              <a:lnSpc>
                <a:spcPct val="160000"/>
              </a:lnSpc>
            </a:pPr>
            <a:r>
              <a:rPr lang="de-DE" sz="1100" dirty="0">
                <a:latin typeface="Arial" pitchFamily="34" charset="0"/>
                <a:cs typeface="Arial" pitchFamily="34" charset="0"/>
              </a:rPr>
              <a:t>Team steht dem Unternehmen für Werbekampagnen und PR-Aktionen</a:t>
            </a:r>
            <a:br>
              <a:rPr lang="de-DE" sz="1100" dirty="0">
                <a:latin typeface="Arial" pitchFamily="34" charset="0"/>
                <a:cs typeface="Arial" pitchFamily="34" charset="0"/>
              </a:rPr>
            </a:br>
            <a:r>
              <a:rPr lang="de-DE" sz="1100" dirty="0">
                <a:latin typeface="Arial" pitchFamily="34" charset="0"/>
                <a:cs typeface="Arial" pitchFamily="34" charset="0"/>
              </a:rPr>
              <a:t>zur Verfügung</a:t>
            </a:r>
            <a:endParaRPr lang="de-CH" sz="1100" dirty="0">
              <a:latin typeface="Arial" pitchFamily="34" charset="0"/>
              <a:cs typeface="Arial" pitchFamily="34" charset="0"/>
            </a:endParaRPr>
          </a:p>
          <a:p>
            <a:pPr lvl="0">
              <a:lnSpc>
                <a:spcPct val="160000"/>
              </a:lnSpc>
            </a:pPr>
            <a:r>
              <a:rPr lang="de-DE" sz="1100" dirty="0">
                <a:latin typeface="Arial" pitchFamily="34" charset="0"/>
                <a:cs typeface="Arial" pitchFamily="34" charset="0"/>
              </a:rPr>
              <a:t>Medienberichte (Saisonvorschau, Rennberichte, Erfahrungsberichte etc.). </a:t>
            </a:r>
            <a:endParaRPr lang="de-DE" sz="1100" dirty="0" smtClean="0">
              <a:latin typeface="Arial" pitchFamily="34" charset="0"/>
              <a:cs typeface="Arial" pitchFamily="34" charset="0"/>
            </a:endParaRPr>
          </a:p>
          <a:p>
            <a:pPr lvl="0">
              <a:lnSpc>
                <a:spcPct val="160000"/>
              </a:lnSpc>
            </a:pPr>
            <a:r>
              <a:rPr lang="de-DE" sz="1100" dirty="0" smtClean="0">
                <a:latin typeface="Arial" pitchFamily="34" charset="0"/>
                <a:cs typeface="Arial" pitchFamily="34" charset="0"/>
              </a:rPr>
              <a:t>Aufdruck auf Teamfahrzeuge</a:t>
            </a:r>
          </a:p>
          <a:p>
            <a:pPr marL="0" lvl="0" indent="0">
              <a:lnSpc>
                <a:spcPct val="160000"/>
              </a:lnSpc>
              <a:buNone/>
            </a:pPr>
            <a:endParaRPr lang="de-CH" sz="1100" dirty="0">
              <a:latin typeface="Arial" pitchFamily="34" charset="0"/>
              <a:cs typeface="Arial" pitchFamily="34" charset="0"/>
            </a:endParaRPr>
          </a:p>
          <a:p>
            <a:pPr marL="0" indent="0">
              <a:buNone/>
            </a:pPr>
            <a:r>
              <a:rPr lang="de-DE" sz="1100" dirty="0">
                <a:latin typeface="Arial" pitchFamily="34" charset="0"/>
                <a:cs typeface="Arial" pitchFamily="34" charset="0"/>
              </a:rPr>
              <a:t>Die Präsenz in den Medien und die Verbreitung über unsere Website sollen in der </a:t>
            </a:r>
            <a:br>
              <a:rPr lang="de-DE" sz="1100" dirty="0">
                <a:latin typeface="Arial" pitchFamily="34" charset="0"/>
                <a:cs typeface="Arial" pitchFamily="34" charset="0"/>
              </a:rPr>
            </a:br>
            <a:r>
              <a:rPr lang="de-DE" sz="1100" dirty="0">
                <a:latin typeface="Arial" pitchFamily="34" charset="0"/>
                <a:cs typeface="Arial" pitchFamily="34" charset="0"/>
              </a:rPr>
              <a:t>Saison </a:t>
            </a:r>
            <a:r>
              <a:rPr lang="de-DE" sz="1100" dirty="0" smtClean="0">
                <a:latin typeface="Arial" pitchFamily="34" charset="0"/>
                <a:cs typeface="Arial" pitchFamily="34" charset="0"/>
              </a:rPr>
              <a:t>2013 </a:t>
            </a:r>
            <a:r>
              <a:rPr lang="de-DE" sz="1100" dirty="0">
                <a:latin typeface="Arial" pitchFamily="34" charset="0"/>
                <a:cs typeface="Arial" pitchFamily="34" charset="0"/>
              </a:rPr>
              <a:t>noch weiter ausgebaut werden. </a:t>
            </a:r>
            <a:endParaRPr lang="de-DE" sz="1100" dirty="0" smtClean="0">
              <a:latin typeface="Arial" pitchFamily="34" charset="0"/>
              <a:cs typeface="Arial" pitchFamily="34" charset="0"/>
            </a:endParaRPr>
          </a:p>
          <a:p>
            <a:pPr marL="0" indent="0">
              <a:buNone/>
            </a:pPr>
            <a:endParaRPr lang="de-CH" sz="1100" dirty="0">
              <a:latin typeface="Arial" pitchFamily="34" charset="0"/>
              <a:cs typeface="Arial" pitchFamily="34" charset="0"/>
            </a:endParaRPr>
          </a:p>
          <a:p>
            <a:pPr marL="0" indent="0">
              <a:buNone/>
            </a:pPr>
            <a:r>
              <a:rPr lang="de-DE" sz="1100" dirty="0">
                <a:latin typeface="Arial" pitchFamily="34" charset="0"/>
                <a:cs typeface="Arial" pitchFamily="34" charset="0"/>
              </a:rPr>
              <a:t>Selbstverständlich sind wir auch offen für weitere Ideen. </a:t>
            </a:r>
            <a:endParaRPr lang="de-CH" sz="1100" dirty="0">
              <a:latin typeface="Arial" pitchFamily="34" charset="0"/>
              <a:cs typeface="Arial" pitchFamily="34" charset="0"/>
            </a:endParaRPr>
          </a:p>
          <a:p>
            <a:pPr marL="0" indent="0">
              <a:buNone/>
            </a:pPr>
            <a:endParaRPr lang="de-DE" sz="1100" dirty="0">
              <a:latin typeface="Tahoma" pitchFamily="34" charset="0"/>
              <a:ea typeface="Tahoma" pitchFamily="34" charset="0"/>
              <a:cs typeface="Tahoma" pitchFamily="34" charset="0"/>
            </a:endParaRPr>
          </a:p>
          <a:p>
            <a:pPr marL="0" indent="0">
              <a:buNone/>
            </a:pPr>
            <a:r>
              <a:rPr lang="de-DE" sz="1100" dirty="0" smtClean="0">
                <a:latin typeface="Tahoma" pitchFamily="34" charset="0"/>
                <a:ea typeface="Tahoma" pitchFamily="34" charset="0"/>
                <a:cs typeface="Tahoma" pitchFamily="34" charset="0"/>
              </a:rPr>
              <a:t>			</a:t>
            </a:r>
            <a:endParaRPr lang="de-CH" dirty="0">
              <a:latin typeface="Tahoma" pitchFamily="34" charset="0"/>
              <a:ea typeface="Tahoma" pitchFamily="34" charset="0"/>
              <a:cs typeface="Tahoma" pitchFamily="34" charset="0"/>
            </a:endParaRPr>
          </a:p>
        </p:txBody>
      </p:sp>
      <p:sp>
        <p:nvSpPr>
          <p:cNvPr id="4" name="Fußzeilenplatzhalter 3"/>
          <p:cNvSpPr>
            <a:spLocks noGrp="1"/>
          </p:cNvSpPr>
          <p:nvPr>
            <p:ph type="ftr" sz="quarter" idx="11"/>
          </p:nvPr>
        </p:nvSpPr>
        <p:spPr/>
        <p:txBody>
          <a:bodyPr/>
          <a:lstStyle/>
          <a:p>
            <a:r>
              <a:rPr lang="de-CH" dirty="0"/>
              <a:t>p</a:t>
            </a:r>
            <a:r>
              <a:rPr lang="de-CH" dirty="0" smtClean="0"/>
              <a:t>eto-repower-team.com</a:t>
            </a:r>
            <a:endParaRPr lang="de-CH" dirty="0"/>
          </a:p>
        </p:txBody>
      </p:sp>
      <p:sp>
        <p:nvSpPr>
          <p:cNvPr id="5" name="Foliennummernplatzhalter 4"/>
          <p:cNvSpPr>
            <a:spLocks noGrp="1"/>
          </p:cNvSpPr>
          <p:nvPr>
            <p:ph type="sldNum" sz="quarter" idx="12"/>
          </p:nvPr>
        </p:nvSpPr>
        <p:spPr/>
        <p:txBody>
          <a:bodyPr/>
          <a:lstStyle/>
          <a:p>
            <a:fld id="{D9E9B14E-0F20-4FC0-AAD4-CF63340818CD}" type="slidenum">
              <a:rPr lang="de-CH" smtClean="0"/>
              <a:pPr/>
              <a:t>7</a:t>
            </a:fld>
            <a:endParaRPr lang="de-CH"/>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861048"/>
            <a:ext cx="1299592" cy="170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581128"/>
            <a:ext cx="2542977" cy="121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236296" y="2208496"/>
            <a:ext cx="1584175" cy="107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306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274638"/>
            <a:ext cx="6275040" cy="1143000"/>
          </a:xfrm>
        </p:spPr>
        <p:txBody>
          <a:bodyPr>
            <a:normAutofit/>
          </a:bodyPr>
          <a:lstStyle/>
          <a:p>
            <a:pPr algn="l"/>
            <a:r>
              <a:rPr lang="de-DE" sz="1400" dirty="0" smtClean="0">
                <a:latin typeface="Arial" pitchFamily="34" charset="0"/>
                <a:cs typeface="Arial" pitchFamily="34" charset="0"/>
              </a:rPr>
              <a:t>Was kostet wie viel?</a:t>
            </a:r>
            <a:endParaRPr lang="de-CH" sz="1400" dirty="0">
              <a:latin typeface="Arial" pitchFamily="34" charset="0"/>
              <a:cs typeface="Arial" pitchFamily="34" charset="0"/>
            </a:endParaRPr>
          </a:p>
        </p:txBody>
      </p:sp>
      <p:sp>
        <p:nvSpPr>
          <p:cNvPr id="3" name="Inhaltsplatzhalter 2"/>
          <p:cNvSpPr>
            <a:spLocks noGrp="1"/>
          </p:cNvSpPr>
          <p:nvPr>
            <p:ph idx="1"/>
          </p:nvPr>
        </p:nvSpPr>
        <p:spPr>
          <a:xfrm>
            <a:off x="2412000" y="1600201"/>
            <a:ext cx="5760400" cy="3268959"/>
          </a:xfrm>
        </p:spPr>
        <p:txBody>
          <a:bodyPr>
            <a:normAutofit/>
          </a:bodyPr>
          <a:lstStyle/>
          <a:p>
            <a:pPr marL="0" indent="0">
              <a:buNone/>
            </a:pPr>
            <a:r>
              <a:rPr lang="de-CH" sz="1100" dirty="0" smtClean="0">
                <a:latin typeface="Arial" pitchFamily="34" charset="0"/>
                <a:cs typeface="Arial" pitchFamily="34" charset="0"/>
              </a:rPr>
              <a:t>     </a:t>
            </a:r>
            <a:endParaRPr lang="de-DE" sz="1100" dirty="0">
              <a:latin typeface="Tahoma" pitchFamily="34" charset="0"/>
              <a:ea typeface="Tahoma" pitchFamily="34" charset="0"/>
              <a:cs typeface="Tahoma" pitchFamily="34" charset="0"/>
            </a:endParaRPr>
          </a:p>
          <a:p>
            <a:pPr marL="0" indent="0">
              <a:buNone/>
            </a:pPr>
            <a:endParaRPr lang="de-DE" sz="1100" dirty="0" smtClean="0">
              <a:latin typeface="Tahoma" pitchFamily="34" charset="0"/>
              <a:ea typeface="Tahoma" pitchFamily="34" charset="0"/>
              <a:cs typeface="Tahoma" pitchFamily="34" charset="0"/>
            </a:endParaRPr>
          </a:p>
          <a:p>
            <a:pPr marL="0" indent="0">
              <a:buNone/>
            </a:pPr>
            <a:endParaRPr lang="de-DE" sz="1100" dirty="0">
              <a:latin typeface="Tahoma" pitchFamily="34" charset="0"/>
              <a:ea typeface="Tahoma" pitchFamily="34" charset="0"/>
              <a:cs typeface="Tahoma" pitchFamily="34" charset="0"/>
            </a:endParaRPr>
          </a:p>
          <a:p>
            <a:pPr marL="0" indent="0">
              <a:buNone/>
            </a:pPr>
            <a:endParaRPr lang="de-DE" sz="1100" dirty="0" smtClean="0">
              <a:latin typeface="Tahoma" pitchFamily="34" charset="0"/>
              <a:ea typeface="Tahoma" pitchFamily="34" charset="0"/>
              <a:cs typeface="Tahoma" pitchFamily="34" charset="0"/>
            </a:endParaRPr>
          </a:p>
          <a:p>
            <a:pPr marL="0" indent="0">
              <a:buNone/>
            </a:pPr>
            <a:endParaRPr lang="de-DE" sz="1100" dirty="0">
              <a:latin typeface="Tahoma" pitchFamily="34" charset="0"/>
              <a:ea typeface="Tahoma" pitchFamily="34" charset="0"/>
              <a:cs typeface="Tahoma" pitchFamily="34" charset="0"/>
            </a:endParaRPr>
          </a:p>
          <a:p>
            <a:pPr marL="0" lvl="0" indent="0" fontAlgn="base">
              <a:spcBef>
                <a:spcPct val="0"/>
              </a:spcBef>
              <a:spcAft>
                <a:spcPct val="0"/>
              </a:spcAft>
              <a:buNone/>
              <a:tabLst>
                <a:tab pos="449263" algn="r"/>
              </a:tabLst>
            </a:pPr>
            <a:endPar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lvl="0" indent="0" fontAlgn="base">
              <a:spcBef>
                <a:spcPct val="0"/>
              </a:spcBef>
              <a:spcAft>
                <a:spcPct val="0"/>
              </a:spcAft>
              <a:buNone/>
              <a:tabLst>
                <a:tab pos="449263" algn="r"/>
              </a:tabLst>
            </a:pPr>
            <a:endPar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lvl="0" indent="0" fontAlgn="base">
              <a:spcBef>
                <a:spcPct val="0"/>
              </a:spcBef>
              <a:spcAft>
                <a:spcPct val="0"/>
              </a:spcAft>
              <a:buNone/>
              <a:tabLst>
                <a:tab pos="449263" algn="r"/>
              </a:tabLst>
            </a:pP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Wir sind überzeugt, ein professionelles Umfeld mit viel Potenzial für ein dem Sport  verbundenen Unternehmen zu bieten. </a:t>
            </a:r>
          </a:p>
          <a:p>
            <a:pPr marL="0" lvl="0" indent="0" fontAlgn="base">
              <a:spcBef>
                <a:spcPct val="0"/>
              </a:spcBef>
              <a:spcAft>
                <a:spcPct val="0"/>
              </a:spcAft>
              <a:buNone/>
              <a:tabLst>
                <a:tab pos="449263" algn="r"/>
              </a:tabLst>
            </a:pPr>
            <a:endParaRPr lang="de-DE" sz="1100" dirty="0">
              <a:latin typeface="Arial" pitchFamily="34" charset="0"/>
              <a:ea typeface="Times New Roman" pitchFamily="18" charset="0"/>
              <a:cs typeface="Arial" pitchFamily="34" charset="0"/>
            </a:endParaRPr>
          </a:p>
          <a:p>
            <a:pPr marL="0" lvl="0" indent="0" fontAlgn="base">
              <a:spcBef>
                <a:spcPct val="0"/>
              </a:spcBef>
              <a:spcAft>
                <a:spcPct val="0"/>
              </a:spcAft>
              <a:buNone/>
              <a:tabLst>
                <a:tab pos="449263" algn="r"/>
              </a:tabLst>
            </a:pP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Unser Team steht für sauberen Sport, Gesundheit</a:t>
            </a:r>
            <a:r>
              <a:rPr kumimoji="0" lang="de-DE" sz="1100" b="0" i="0" u="none" strike="noStrike" cap="none" normalizeH="0" dirty="0" smtClean="0">
                <a:ln>
                  <a:noFill/>
                </a:ln>
                <a:solidFill>
                  <a:schemeClr val="tx1"/>
                </a:solidFill>
                <a:effectLst/>
                <a:latin typeface="Arial" pitchFamily="34" charset="0"/>
                <a:ea typeface="Times New Roman" pitchFamily="18" charset="0"/>
                <a:cs typeface="Arial" pitchFamily="34" charset="0"/>
              </a:rPr>
              <a:t> und dem Teamgedanken</a:t>
            </a: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Mit diesen Werten bieten wir eine ideale Plattform für Unternehmen.</a:t>
            </a:r>
          </a:p>
          <a:p>
            <a:pPr marL="0" lvl="0" indent="0" fontAlgn="base">
              <a:spcBef>
                <a:spcPct val="0"/>
              </a:spcBef>
              <a:spcAft>
                <a:spcPct val="0"/>
              </a:spcAft>
              <a:buNone/>
              <a:tabLst>
                <a:tab pos="449263" algn="r"/>
              </a:tabLst>
            </a:pPr>
            <a:endParaRPr kumimoji="0" lang="de-CH" sz="600" b="0" i="0" u="none" strike="noStrike" cap="none" normalizeH="0" baseline="0" dirty="0" smtClean="0">
              <a:ln>
                <a:noFill/>
              </a:ln>
              <a:solidFill>
                <a:schemeClr val="tx1"/>
              </a:solidFill>
              <a:effectLst/>
              <a:latin typeface="Arial" pitchFamily="34" charset="0"/>
              <a:cs typeface="Arial" pitchFamily="34" charset="0"/>
            </a:endParaRPr>
          </a:p>
          <a:p>
            <a:pPr marL="0" lvl="0" indent="0" eaLnBrk="0" fontAlgn="base" hangingPunct="0">
              <a:spcBef>
                <a:spcPct val="0"/>
              </a:spcBef>
              <a:spcAft>
                <a:spcPct val="0"/>
              </a:spcAft>
              <a:buNone/>
              <a:tabLst>
                <a:tab pos="449263" algn="r"/>
              </a:tabLst>
            </a:pP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Selbstverständlich sind Leistungen und Gegenleistungen im Einzelnen zu definieren. </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a:p>
            <a:pPr marL="0" indent="0">
              <a:buNone/>
            </a:pPr>
            <a:r>
              <a:rPr lang="de-DE" sz="1100" dirty="0" smtClean="0">
                <a:latin typeface="Tahoma" pitchFamily="34" charset="0"/>
                <a:ea typeface="Tahoma" pitchFamily="34" charset="0"/>
                <a:cs typeface="Tahoma" pitchFamily="34" charset="0"/>
              </a:rPr>
              <a:t>			</a:t>
            </a:r>
            <a:endParaRPr lang="de-CH" dirty="0">
              <a:latin typeface="Tahoma" pitchFamily="34" charset="0"/>
              <a:ea typeface="Tahoma" pitchFamily="34" charset="0"/>
              <a:cs typeface="Tahoma" pitchFamily="34" charset="0"/>
            </a:endParaRPr>
          </a:p>
        </p:txBody>
      </p:sp>
      <p:sp>
        <p:nvSpPr>
          <p:cNvPr id="4" name="Fußzeilenplatzhalter 3"/>
          <p:cNvSpPr>
            <a:spLocks noGrp="1"/>
          </p:cNvSpPr>
          <p:nvPr>
            <p:ph type="ftr" sz="quarter" idx="11"/>
          </p:nvPr>
        </p:nvSpPr>
        <p:spPr/>
        <p:txBody>
          <a:bodyPr/>
          <a:lstStyle/>
          <a:p>
            <a:r>
              <a:rPr lang="de-CH" dirty="0"/>
              <a:t>p</a:t>
            </a:r>
            <a:r>
              <a:rPr lang="de-CH" dirty="0" smtClean="0"/>
              <a:t>eto-repower-team.com</a:t>
            </a:r>
            <a:endParaRPr lang="de-CH" dirty="0"/>
          </a:p>
        </p:txBody>
      </p:sp>
      <p:sp>
        <p:nvSpPr>
          <p:cNvPr id="5" name="Foliennummernplatzhalter 4"/>
          <p:cNvSpPr>
            <a:spLocks noGrp="1"/>
          </p:cNvSpPr>
          <p:nvPr>
            <p:ph type="sldNum" sz="quarter" idx="12"/>
          </p:nvPr>
        </p:nvSpPr>
        <p:spPr/>
        <p:txBody>
          <a:bodyPr/>
          <a:lstStyle/>
          <a:p>
            <a:fld id="{D9E9B14E-0F20-4FC0-AAD4-CF63340818CD}" type="slidenum">
              <a:rPr lang="de-CH" smtClean="0"/>
              <a:pPr/>
              <a:t>8</a:t>
            </a:fld>
            <a:endParaRPr lang="de-CH"/>
          </a:p>
        </p:txBody>
      </p:sp>
      <p:graphicFrame>
        <p:nvGraphicFramePr>
          <p:cNvPr id="6" name="Tabelle 5"/>
          <p:cNvGraphicFramePr>
            <a:graphicFrameLocks noGrp="1"/>
          </p:cNvGraphicFramePr>
          <p:nvPr>
            <p:extLst>
              <p:ext uri="{D42A27DB-BD31-4B8C-83A1-F6EECF244321}">
                <p14:modId xmlns:p14="http://schemas.microsoft.com/office/powerpoint/2010/main" val="290334125"/>
              </p:ext>
            </p:extLst>
          </p:nvPr>
        </p:nvGraphicFramePr>
        <p:xfrm>
          <a:off x="2483768" y="1628800"/>
          <a:ext cx="3690620" cy="1005840"/>
        </p:xfrm>
        <a:graphic>
          <a:graphicData uri="http://schemas.openxmlformats.org/drawingml/2006/table">
            <a:tbl>
              <a:tblPr>
                <a:tableStyleId>{5C22544A-7EE6-4342-B048-85BDC9FD1C3A}</a:tableStyleId>
              </a:tblPr>
              <a:tblGrid>
                <a:gridCol w="1620520"/>
                <a:gridCol w="2070100"/>
              </a:tblGrid>
              <a:tr h="0">
                <a:tc>
                  <a:txBody>
                    <a:bodyPr/>
                    <a:lstStyle/>
                    <a:p>
                      <a:pPr>
                        <a:lnSpc>
                          <a:spcPct val="150000"/>
                        </a:lnSpc>
                        <a:spcBef>
                          <a:spcPts val="300"/>
                        </a:spcBef>
                        <a:spcAft>
                          <a:spcPts val="300"/>
                        </a:spcAft>
                        <a:tabLst>
                          <a:tab pos="449580" algn="l"/>
                        </a:tabLst>
                      </a:pPr>
                      <a:r>
                        <a:rPr lang="de-DE" sz="1100" b="1" dirty="0">
                          <a:effectLst/>
                          <a:latin typeface="Arial" pitchFamily="34" charset="0"/>
                          <a:cs typeface="Arial" pitchFamily="34" charset="0"/>
                        </a:rPr>
                        <a:t>Kategorie</a:t>
                      </a:r>
                      <a:endParaRPr lang="de-CH" sz="1100" b="1" dirty="0">
                        <a:effectLst/>
                        <a:latin typeface="Arial" pitchFamily="34" charset="0"/>
                        <a:ea typeface="Times New Roman"/>
                        <a:cs typeface="Arial" pitchFamily="34" charset="0"/>
                      </a:endParaRPr>
                    </a:p>
                  </a:txBody>
                  <a:tcPr marL="44450" marR="44450" marT="0" marB="0"/>
                </a:tc>
                <a:tc>
                  <a:txBody>
                    <a:bodyPr/>
                    <a:lstStyle/>
                    <a:p>
                      <a:pPr>
                        <a:lnSpc>
                          <a:spcPct val="150000"/>
                        </a:lnSpc>
                        <a:spcBef>
                          <a:spcPts val="300"/>
                        </a:spcBef>
                        <a:spcAft>
                          <a:spcPts val="300"/>
                        </a:spcAft>
                        <a:tabLst>
                          <a:tab pos="449580" algn="l"/>
                        </a:tabLst>
                      </a:pPr>
                      <a:r>
                        <a:rPr lang="de-DE" sz="1100" b="1" dirty="0">
                          <a:effectLst/>
                          <a:latin typeface="Arial" pitchFamily="34" charset="0"/>
                          <a:cs typeface="Arial" pitchFamily="34" charset="0"/>
                        </a:rPr>
                        <a:t>Beitrag</a:t>
                      </a:r>
                      <a:endParaRPr lang="de-CH" sz="1100" b="1" dirty="0">
                        <a:effectLst/>
                        <a:latin typeface="Arial" pitchFamily="34" charset="0"/>
                        <a:ea typeface="Times New Roman"/>
                        <a:cs typeface="Arial" pitchFamily="34" charset="0"/>
                      </a:endParaRPr>
                    </a:p>
                  </a:txBody>
                  <a:tcPr marL="44450" marR="44450" marT="0" marB="0"/>
                </a:tc>
              </a:tr>
              <a:tr h="0">
                <a:tc>
                  <a:txBody>
                    <a:bodyPr/>
                    <a:lstStyle/>
                    <a:p>
                      <a:pPr>
                        <a:lnSpc>
                          <a:spcPct val="150000"/>
                        </a:lnSpc>
                        <a:spcBef>
                          <a:spcPts val="300"/>
                        </a:spcBef>
                        <a:spcAft>
                          <a:spcPts val="300"/>
                        </a:spcAft>
                        <a:tabLst>
                          <a:tab pos="449580" algn="l"/>
                        </a:tabLst>
                      </a:pPr>
                      <a:r>
                        <a:rPr lang="de-DE" sz="1100">
                          <a:effectLst/>
                          <a:latin typeface="Arial" pitchFamily="34" charset="0"/>
                          <a:cs typeface="Arial" pitchFamily="34" charset="0"/>
                        </a:rPr>
                        <a:t>Hauptsponsor</a:t>
                      </a:r>
                      <a:endParaRPr lang="de-CH" sz="1100">
                        <a:effectLst/>
                        <a:latin typeface="Arial" pitchFamily="34" charset="0"/>
                        <a:ea typeface="Times New Roman"/>
                        <a:cs typeface="Arial" pitchFamily="34" charset="0"/>
                      </a:endParaRPr>
                    </a:p>
                  </a:txBody>
                  <a:tcPr marL="44450" marR="44450" marT="0" marB="0"/>
                </a:tc>
                <a:tc>
                  <a:txBody>
                    <a:bodyPr/>
                    <a:lstStyle/>
                    <a:p>
                      <a:pPr>
                        <a:lnSpc>
                          <a:spcPct val="150000"/>
                        </a:lnSpc>
                        <a:spcBef>
                          <a:spcPts val="300"/>
                        </a:spcBef>
                        <a:spcAft>
                          <a:spcPts val="300"/>
                        </a:spcAft>
                        <a:tabLst>
                          <a:tab pos="449580" algn="l"/>
                        </a:tabLst>
                      </a:pPr>
                      <a:r>
                        <a:rPr lang="de-DE" sz="1100">
                          <a:effectLst/>
                          <a:latin typeface="Arial" pitchFamily="34" charset="0"/>
                          <a:cs typeface="Arial" pitchFamily="34" charset="0"/>
                        </a:rPr>
                        <a:t>CHF </a:t>
                      </a:r>
                      <a:r>
                        <a:rPr lang="de-DE" sz="1100" baseline="0" smtClean="0">
                          <a:effectLst/>
                          <a:latin typeface="Arial" pitchFamily="34" charset="0"/>
                          <a:cs typeface="Arial" pitchFamily="34" charset="0"/>
                        </a:rPr>
                        <a:t>5`000.-</a:t>
                      </a:r>
                      <a:endParaRPr lang="de-CH" sz="1100" dirty="0">
                        <a:effectLst/>
                        <a:latin typeface="Arial" pitchFamily="34" charset="0"/>
                        <a:ea typeface="Times New Roman"/>
                        <a:cs typeface="Arial" pitchFamily="34" charset="0"/>
                      </a:endParaRPr>
                    </a:p>
                  </a:txBody>
                  <a:tcPr marL="44450" marR="44450" marT="0" marB="0"/>
                </a:tc>
              </a:tr>
              <a:tr h="0">
                <a:tc>
                  <a:txBody>
                    <a:bodyPr/>
                    <a:lstStyle/>
                    <a:p>
                      <a:pPr>
                        <a:lnSpc>
                          <a:spcPct val="150000"/>
                        </a:lnSpc>
                        <a:spcBef>
                          <a:spcPts val="300"/>
                        </a:spcBef>
                        <a:spcAft>
                          <a:spcPts val="300"/>
                        </a:spcAft>
                        <a:tabLst>
                          <a:tab pos="449580" algn="l"/>
                        </a:tabLst>
                      </a:pPr>
                      <a:r>
                        <a:rPr lang="de-DE" sz="1100">
                          <a:effectLst/>
                          <a:latin typeface="Arial" pitchFamily="34" charset="0"/>
                          <a:cs typeface="Arial" pitchFamily="34" charset="0"/>
                        </a:rPr>
                        <a:t>Co-Sponsor</a:t>
                      </a:r>
                      <a:endParaRPr lang="de-CH" sz="1100">
                        <a:effectLst/>
                        <a:latin typeface="Arial" pitchFamily="34" charset="0"/>
                        <a:ea typeface="Times New Roman"/>
                        <a:cs typeface="Arial" pitchFamily="34" charset="0"/>
                      </a:endParaRPr>
                    </a:p>
                  </a:txBody>
                  <a:tcPr marL="44450" marR="44450" marT="0" marB="0"/>
                </a:tc>
                <a:tc>
                  <a:txBody>
                    <a:bodyPr/>
                    <a:lstStyle/>
                    <a:p>
                      <a:pPr>
                        <a:lnSpc>
                          <a:spcPct val="150000"/>
                        </a:lnSpc>
                        <a:spcBef>
                          <a:spcPts val="300"/>
                        </a:spcBef>
                        <a:spcAft>
                          <a:spcPts val="300"/>
                        </a:spcAft>
                        <a:tabLst>
                          <a:tab pos="449580" algn="l"/>
                        </a:tabLst>
                      </a:pPr>
                      <a:r>
                        <a:rPr lang="de-DE" sz="1100" dirty="0">
                          <a:effectLst/>
                          <a:latin typeface="Arial" pitchFamily="34" charset="0"/>
                          <a:cs typeface="Arial" pitchFamily="34" charset="0"/>
                        </a:rPr>
                        <a:t>CHF </a:t>
                      </a:r>
                      <a:r>
                        <a:rPr lang="de-DE" sz="1100" dirty="0" smtClean="0">
                          <a:effectLst/>
                          <a:latin typeface="Arial" pitchFamily="34" charset="0"/>
                          <a:cs typeface="Arial" pitchFamily="34" charset="0"/>
                        </a:rPr>
                        <a:t>2'000</a:t>
                      </a:r>
                      <a:r>
                        <a:rPr lang="de-DE" sz="1100" dirty="0">
                          <a:effectLst/>
                          <a:latin typeface="Arial" pitchFamily="34" charset="0"/>
                          <a:cs typeface="Arial" pitchFamily="34" charset="0"/>
                        </a:rPr>
                        <a:t>.-</a:t>
                      </a:r>
                      <a:endParaRPr lang="de-CH" sz="1100" dirty="0">
                        <a:effectLst/>
                        <a:latin typeface="Arial" pitchFamily="34" charset="0"/>
                        <a:ea typeface="Times New Roman"/>
                        <a:cs typeface="Arial" pitchFamily="34" charset="0"/>
                      </a:endParaRPr>
                    </a:p>
                  </a:txBody>
                  <a:tcPr marL="44450" marR="44450" marT="0" marB="0"/>
                </a:tc>
              </a:tr>
              <a:tr h="0">
                <a:tc>
                  <a:txBody>
                    <a:bodyPr/>
                    <a:lstStyle/>
                    <a:p>
                      <a:pPr>
                        <a:lnSpc>
                          <a:spcPct val="150000"/>
                        </a:lnSpc>
                        <a:spcBef>
                          <a:spcPts val="300"/>
                        </a:spcBef>
                        <a:spcAft>
                          <a:spcPts val="300"/>
                        </a:spcAft>
                        <a:tabLst>
                          <a:tab pos="449580" algn="l"/>
                        </a:tabLst>
                      </a:pPr>
                      <a:r>
                        <a:rPr lang="de-DE" sz="1100">
                          <a:effectLst/>
                          <a:latin typeface="Arial" pitchFamily="34" charset="0"/>
                          <a:cs typeface="Arial" pitchFamily="34" charset="0"/>
                        </a:rPr>
                        <a:t>Gönner</a:t>
                      </a:r>
                      <a:endParaRPr lang="de-CH" sz="1100">
                        <a:effectLst/>
                        <a:latin typeface="Arial" pitchFamily="34" charset="0"/>
                        <a:ea typeface="Times New Roman"/>
                        <a:cs typeface="Arial" pitchFamily="34" charset="0"/>
                      </a:endParaRPr>
                    </a:p>
                  </a:txBody>
                  <a:tcPr marL="44450" marR="44450" marT="0" marB="0"/>
                </a:tc>
                <a:tc>
                  <a:txBody>
                    <a:bodyPr/>
                    <a:lstStyle/>
                    <a:p>
                      <a:pPr>
                        <a:lnSpc>
                          <a:spcPct val="150000"/>
                        </a:lnSpc>
                        <a:spcBef>
                          <a:spcPts val="300"/>
                        </a:spcBef>
                        <a:spcAft>
                          <a:spcPts val="300"/>
                        </a:spcAft>
                        <a:tabLst>
                          <a:tab pos="449580" algn="l"/>
                        </a:tabLst>
                      </a:pPr>
                      <a:r>
                        <a:rPr lang="de-DE" sz="1100" dirty="0">
                          <a:effectLst/>
                          <a:latin typeface="Arial" pitchFamily="34" charset="0"/>
                          <a:cs typeface="Arial" pitchFamily="34" charset="0"/>
                        </a:rPr>
                        <a:t>Ab CHF </a:t>
                      </a:r>
                      <a:r>
                        <a:rPr lang="de-DE" sz="1100" dirty="0" smtClean="0">
                          <a:effectLst/>
                          <a:latin typeface="Arial" pitchFamily="34" charset="0"/>
                          <a:cs typeface="Arial" pitchFamily="34" charset="0"/>
                        </a:rPr>
                        <a:t>200</a:t>
                      </a:r>
                      <a:r>
                        <a:rPr lang="de-DE" sz="1100" dirty="0">
                          <a:effectLst/>
                          <a:latin typeface="Arial" pitchFamily="34" charset="0"/>
                          <a:cs typeface="Arial" pitchFamily="34" charset="0"/>
                        </a:rPr>
                        <a:t>.-</a:t>
                      </a:r>
                      <a:endParaRPr lang="de-CH" sz="1100" dirty="0">
                        <a:effectLst/>
                        <a:latin typeface="Arial" pitchFamily="34" charset="0"/>
                        <a:ea typeface="Times New Roman"/>
                        <a:cs typeface="Arial" pitchFamily="34" charset="0"/>
                      </a:endParaRPr>
                    </a:p>
                  </a:txBody>
                  <a:tcPr marL="44450" marR="44450" marT="0" marB="0"/>
                </a:tc>
              </a:tr>
            </a:tbl>
          </a:graphicData>
        </a:graphic>
      </p:graphicFrame>
      <p:pic>
        <p:nvPicPr>
          <p:cNvPr id="7" name="Grafik 6"/>
          <p:cNvPicPr/>
          <p:nvPr/>
        </p:nvPicPr>
        <p:blipFill>
          <a:blip r:embed="rId3" cstate="print">
            <a:extLst>
              <a:ext uri="{28A0092B-C50C-407E-A947-70E740481C1C}">
                <a14:useLocalDpi xmlns:a14="http://schemas.microsoft.com/office/drawing/2010/main" val="0"/>
              </a:ext>
            </a:extLst>
          </a:blip>
          <a:stretch>
            <a:fillRect/>
          </a:stretch>
        </p:blipFill>
        <p:spPr>
          <a:xfrm>
            <a:off x="2627784" y="4149080"/>
            <a:ext cx="4392488" cy="2304255"/>
          </a:xfrm>
          <a:prstGeom prst="rect">
            <a:avLst/>
          </a:prstGeom>
        </p:spPr>
      </p:pic>
    </p:spTree>
    <p:extLst>
      <p:ext uri="{BB962C8B-B14F-4D97-AF65-F5344CB8AC3E}">
        <p14:creationId xmlns:p14="http://schemas.microsoft.com/office/powerpoint/2010/main" val="405209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274638"/>
            <a:ext cx="6275040" cy="1143000"/>
          </a:xfrm>
        </p:spPr>
        <p:txBody>
          <a:bodyPr>
            <a:normAutofit/>
          </a:bodyPr>
          <a:lstStyle/>
          <a:p>
            <a:pPr algn="l"/>
            <a:r>
              <a:rPr lang="de-DE" sz="1400" dirty="0" smtClean="0">
                <a:latin typeface="Arial" pitchFamily="34" charset="0"/>
                <a:cs typeface="Arial" pitchFamily="34" charset="0"/>
              </a:rPr>
              <a:t>Ihr Ansprechpartner</a:t>
            </a:r>
            <a:endParaRPr lang="de-CH" sz="1400" dirty="0">
              <a:latin typeface="Arial" pitchFamily="34" charset="0"/>
              <a:cs typeface="Arial" pitchFamily="34" charset="0"/>
            </a:endParaRPr>
          </a:p>
        </p:txBody>
      </p:sp>
      <p:sp>
        <p:nvSpPr>
          <p:cNvPr id="3" name="Inhaltsplatzhalter 2"/>
          <p:cNvSpPr>
            <a:spLocks noGrp="1"/>
          </p:cNvSpPr>
          <p:nvPr>
            <p:ph idx="1"/>
          </p:nvPr>
        </p:nvSpPr>
        <p:spPr>
          <a:xfrm>
            <a:off x="2412000" y="1600201"/>
            <a:ext cx="6203032" cy="2692895"/>
          </a:xfrm>
        </p:spPr>
        <p:txBody>
          <a:bodyPr>
            <a:normAutofit/>
          </a:bodyPr>
          <a:lstStyle/>
          <a:p>
            <a:pPr marL="0" indent="0">
              <a:buNone/>
            </a:pPr>
            <a:r>
              <a:rPr lang="de-DE" sz="1100" dirty="0" err="1" smtClean="0">
                <a:latin typeface="Arial" pitchFamily="34" charset="0"/>
                <a:cs typeface="Arial" pitchFamily="34" charset="0"/>
              </a:rPr>
              <a:t>Jachen</a:t>
            </a:r>
            <a:r>
              <a:rPr lang="de-DE" sz="1100" dirty="0" smtClean="0">
                <a:latin typeface="Arial" pitchFamily="34" charset="0"/>
                <a:cs typeface="Arial" pitchFamily="34" charset="0"/>
              </a:rPr>
              <a:t> Bass</a:t>
            </a:r>
          </a:p>
          <a:p>
            <a:pPr marL="0" indent="0">
              <a:buNone/>
            </a:pPr>
            <a:r>
              <a:rPr lang="de-DE" sz="1100" dirty="0" smtClean="0">
                <a:latin typeface="Arial" pitchFamily="34" charset="0"/>
                <a:ea typeface="Tahoma" pitchFamily="34" charset="0"/>
                <a:cs typeface="Arial" pitchFamily="34" charset="0"/>
              </a:rPr>
              <a:t>Via </a:t>
            </a:r>
            <a:r>
              <a:rPr lang="de-DE" sz="1100" dirty="0" err="1" smtClean="0">
                <a:latin typeface="Arial" pitchFamily="34" charset="0"/>
                <a:ea typeface="Tahoma" pitchFamily="34" charset="0"/>
                <a:cs typeface="Arial" pitchFamily="34" charset="0"/>
              </a:rPr>
              <a:t>Maistra</a:t>
            </a:r>
            <a:r>
              <a:rPr lang="de-DE" sz="1100" dirty="0" smtClean="0">
                <a:latin typeface="Arial" pitchFamily="34" charset="0"/>
                <a:ea typeface="Tahoma" pitchFamily="34" charset="0"/>
                <a:cs typeface="Arial" pitchFamily="34" charset="0"/>
              </a:rPr>
              <a:t> 230</a:t>
            </a:r>
          </a:p>
          <a:p>
            <a:pPr marL="0" indent="0">
              <a:buNone/>
            </a:pPr>
            <a:r>
              <a:rPr lang="de-DE" sz="1100" dirty="0" smtClean="0">
                <a:latin typeface="Arial" pitchFamily="34" charset="0"/>
                <a:ea typeface="Tahoma" pitchFamily="34" charset="0"/>
                <a:cs typeface="Arial" pitchFamily="34" charset="0"/>
              </a:rPr>
              <a:t>7560 Martina</a:t>
            </a:r>
          </a:p>
          <a:p>
            <a:pPr marL="0" indent="0">
              <a:buNone/>
            </a:pPr>
            <a:r>
              <a:rPr lang="de-DE" sz="1100" dirty="0" smtClean="0">
                <a:latin typeface="Arial" pitchFamily="34" charset="0"/>
                <a:ea typeface="Tahoma" pitchFamily="34" charset="0"/>
                <a:cs typeface="Arial" pitchFamily="34" charset="0"/>
              </a:rPr>
              <a:t>Graubünden</a:t>
            </a:r>
          </a:p>
          <a:p>
            <a:pPr marL="0" indent="0">
              <a:buNone/>
            </a:pPr>
            <a:r>
              <a:rPr lang="de-DE" sz="1100" dirty="0" smtClean="0">
                <a:latin typeface="Arial" pitchFamily="34" charset="0"/>
                <a:ea typeface="Tahoma" pitchFamily="34" charset="0"/>
                <a:cs typeface="Arial" pitchFamily="34" charset="0"/>
              </a:rPr>
              <a:t>Schweiz</a:t>
            </a:r>
          </a:p>
          <a:p>
            <a:pPr marL="0" indent="0">
              <a:buNone/>
            </a:pPr>
            <a:endParaRPr lang="de-DE" sz="1100" dirty="0">
              <a:latin typeface="Arial" pitchFamily="34" charset="0"/>
              <a:ea typeface="Tahoma" pitchFamily="34" charset="0"/>
              <a:cs typeface="Arial" pitchFamily="34" charset="0"/>
            </a:endParaRPr>
          </a:p>
          <a:p>
            <a:pPr marL="0" indent="0">
              <a:buNone/>
            </a:pPr>
            <a:r>
              <a:rPr lang="de-DE" sz="1100" dirty="0" smtClean="0">
                <a:latin typeface="Arial" pitchFamily="34" charset="0"/>
                <a:ea typeface="Tahoma" pitchFamily="34" charset="0"/>
                <a:cs typeface="Arial" pitchFamily="34" charset="0"/>
              </a:rPr>
              <a:t>Telefon:  0041 (0) 79 223 53 84</a:t>
            </a:r>
          </a:p>
          <a:p>
            <a:pPr marL="0" indent="0">
              <a:buNone/>
            </a:pPr>
            <a:r>
              <a:rPr lang="de-DE" sz="1100" dirty="0" smtClean="0">
                <a:latin typeface="Arial" pitchFamily="34" charset="0"/>
                <a:ea typeface="Tahoma" pitchFamily="34" charset="0"/>
                <a:cs typeface="Arial" pitchFamily="34" charset="0"/>
              </a:rPr>
              <a:t>Email:     jachen.bass@bluewin.ch</a:t>
            </a:r>
          </a:p>
          <a:p>
            <a:pPr marL="0" indent="0">
              <a:buNone/>
            </a:pPr>
            <a:endParaRPr lang="de-DE" sz="1100" dirty="0">
              <a:latin typeface="Arial" pitchFamily="34" charset="0"/>
              <a:ea typeface="Tahoma" pitchFamily="34" charset="0"/>
              <a:cs typeface="Arial" pitchFamily="34" charset="0"/>
            </a:endParaRPr>
          </a:p>
          <a:p>
            <a:pPr marL="0" indent="0">
              <a:buNone/>
            </a:pPr>
            <a:r>
              <a:rPr lang="de-DE" sz="1100" dirty="0" smtClean="0">
                <a:latin typeface="Arial" pitchFamily="34" charset="0"/>
                <a:ea typeface="Tahoma" pitchFamily="34" charset="0"/>
                <a:cs typeface="Arial" pitchFamily="34" charset="0"/>
              </a:rPr>
              <a:t>Web:      www.peto-repower-team.com</a:t>
            </a:r>
          </a:p>
          <a:p>
            <a:pPr marL="0" indent="0">
              <a:buNone/>
            </a:pPr>
            <a:endParaRPr lang="de-DE" sz="1100" dirty="0" smtClean="0">
              <a:latin typeface="Arial" pitchFamily="34" charset="0"/>
              <a:ea typeface="Tahoma" pitchFamily="34" charset="0"/>
              <a:cs typeface="Arial" pitchFamily="34" charset="0"/>
            </a:endParaRPr>
          </a:p>
          <a:p>
            <a:pPr marL="0" indent="0">
              <a:buNone/>
            </a:pPr>
            <a:endParaRPr lang="de-DE" sz="1100" dirty="0">
              <a:latin typeface="Tahoma" pitchFamily="34" charset="0"/>
              <a:ea typeface="Tahoma" pitchFamily="34" charset="0"/>
              <a:cs typeface="Tahoma" pitchFamily="34" charset="0"/>
            </a:endParaRPr>
          </a:p>
          <a:p>
            <a:pPr marL="0" indent="0">
              <a:buNone/>
            </a:pPr>
            <a:r>
              <a:rPr lang="de-DE" sz="1100" dirty="0" smtClean="0">
                <a:latin typeface="Tahoma" pitchFamily="34" charset="0"/>
                <a:ea typeface="Tahoma" pitchFamily="34" charset="0"/>
                <a:cs typeface="Tahoma" pitchFamily="34" charset="0"/>
              </a:rPr>
              <a:t>			</a:t>
            </a:r>
            <a:endParaRPr lang="de-CH" dirty="0">
              <a:latin typeface="Tahoma" pitchFamily="34" charset="0"/>
              <a:ea typeface="Tahoma" pitchFamily="34" charset="0"/>
              <a:cs typeface="Tahoma" pitchFamily="34" charset="0"/>
            </a:endParaRPr>
          </a:p>
        </p:txBody>
      </p:sp>
      <p:sp>
        <p:nvSpPr>
          <p:cNvPr id="4" name="Fußzeilenplatzhalter 3"/>
          <p:cNvSpPr>
            <a:spLocks noGrp="1"/>
          </p:cNvSpPr>
          <p:nvPr>
            <p:ph type="ftr" sz="quarter" idx="11"/>
          </p:nvPr>
        </p:nvSpPr>
        <p:spPr/>
        <p:txBody>
          <a:bodyPr/>
          <a:lstStyle/>
          <a:p>
            <a:r>
              <a:rPr lang="de-CH" dirty="0"/>
              <a:t>r</a:t>
            </a:r>
            <a:r>
              <a:rPr lang="de-CH" dirty="0" smtClean="0"/>
              <a:t>eto-repower-team.com</a:t>
            </a:r>
            <a:endParaRPr lang="de-CH" dirty="0"/>
          </a:p>
        </p:txBody>
      </p:sp>
      <p:sp>
        <p:nvSpPr>
          <p:cNvPr id="5" name="Foliennummernplatzhalter 4"/>
          <p:cNvSpPr>
            <a:spLocks noGrp="1"/>
          </p:cNvSpPr>
          <p:nvPr>
            <p:ph type="sldNum" sz="quarter" idx="12"/>
          </p:nvPr>
        </p:nvSpPr>
        <p:spPr/>
        <p:txBody>
          <a:bodyPr/>
          <a:lstStyle/>
          <a:p>
            <a:fld id="{D9E9B14E-0F20-4FC0-AAD4-CF63340818CD}" type="slidenum">
              <a:rPr lang="de-CH" smtClean="0"/>
              <a:pPr/>
              <a:t>9</a:t>
            </a:fld>
            <a:endParaRPr lang="de-CH"/>
          </a:p>
        </p:txBody>
      </p:sp>
    </p:spTree>
    <p:extLst>
      <p:ext uri="{BB962C8B-B14F-4D97-AF65-F5344CB8AC3E}">
        <p14:creationId xmlns:p14="http://schemas.microsoft.com/office/powerpoint/2010/main" val="3906160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390</Words>
  <Application>Microsoft Office PowerPoint</Application>
  <PresentationFormat>Bildschirmpräsentation (4:3)</PresentationFormat>
  <Paragraphs>131</Paragraphs>
  <Slides>9</Slides>
  <Notes>8</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9</vt:i4>
      </vt:variant>
    </vt:vector>
  </HeadingPairs>
  <TitlesOfParts>
    <vt:vector size="11" baseType="lpstr">
      <vt:lpstr>Larissa</vt:lpstr>
      <vt:lpstr>Acrobat Document</vt:lpstr>
      <vt:lpstr>Sponsorendossier 2014</vt:lpstr>
      <vt:lpstr>Inhalt</vt:lpstr>
      <vt:lpstr>Die Entstehung / Idee</vt:lpstr>
      <vt:lpstr>Die Saison 2012 / 2013</vt:lpstr>
      <vt:lpstr>Unsere Ziele 2014</vt:lpstr>
      <vt:lpstr>Unser Team 2014</vt:lpstr>
      <vt:lpstr>Was können Sie als Sponsor erwarten?</vt:lpstr>
      <vt:lpstr>Was kostet wie viel?</vt:lpstr>
      <vt:lpstr>Ihr Ansprechpartner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Sponsorendossier 2014</dc:title>
  <dc:creator>clavadetscher</dc:creator>
  <cp:lastModifiedBy>Jachen Bass</cp:lastModifiedBy>
  <cp:revision>51</cp:revision>
  <dcterms:created xsi:type="dcterms:W3CDTF">2013-07-17T20:16:27Z</dcterms:created>
  <dcterms:modified xsi:type="dcterms:W3CDTF">2013-09-26T14:53:23Z</dcterms:modified>
</cp:coreProperties>
</file>